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6" r:id="rId4"/>
  </p:sldMasterIdLst>
  <p:notesMasterIdLst>
    <p:notesMasterId r:id="rId13"/>
  </p:notesMasterIdLst>
  <p:handoutMasterIdLst>
    <p:handoutMasterId r:id="rId14"/>
  </p:handoutMasterIdLst>
  <p:sldIdLst>
    <p:sldId id="494" r:id="rId5"/>
    <p:sldId id="362" r:id="rId6"/>
    <p:sldId id="500" r:id="rId7"/>
    <p:sldId id="501" r:id="rId8"/>
    <p:sldId id="502" r:id="rId9"/>
    <p:sldId id="499" r:id="rId10"/>
    <p:sldId id="364" r:id="rId11"/>
    <p:sldId id="493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y Venes" initials="KV" lastIdx="14" clrIdx="0">
    <p:extLst>
      <p:ext uri="{19B8F6BF-5375-455C-9EA6-DF929625EA0E}">
        <p15:presenceInfo xmlns:p15="http://schemas.microsoft.com/office/powerpoint/2012/main" userId="Katy Venes" providerId="None"/>
      </p:ext>
    </p:extLst>
  </p:cmAuthor>
  <p:cmAuthor id="2" name="Liam Driscoll" initials="LD" lastIdx="8" clrIdx="1">
    <p:extLst>
      <p:ext uri="{19B8F6BF-5375-455C-9EA6-DF929625EA0E}">
        <p15:presenceInfo xmlns:p15="http://schemas.microsoft.com/office/powerpoint/2012/main" userId="Liam Driscoll" providerId="None"/>
      </p:ext>
    </p:extLst>
  </p:cmAuthor>
  <p:cmAuthor id="3" name="Natalie Franklin" initials="NF" lastIdx="4" clrIdx="2">
    <p:extLst>
      <p:ext uri="{19B8F6BF-5375-455C-9EA6-DF929625EA0E}">
        <p15:presenceInfo xmlns:p15="http://schemas.microsoft.com/office/powerpoint/2012/main" userId="S-1-5-21-1612888474-1513909466-356464000-18633" providerId="AD"/>
      </p:ext>
    </p:extLst>
  </p:cmAuthor>
  <p:cmAuthor id="4" name="Louise Donovan" initials="LD" lastIdx="6" clrIdx="3">
    <p:extLst>
      <p:ext uri="{19B8F6BF-5375-455C-9EA6-DF929625EA0E}">
        <p15:presenceInfo xmlns:p15="http://schemas.microsoft.com/office/powerpoint/2012/main" userId="Louise Donovan" providerId="None"/>
      </p:ext>
    </p:extLst>
  </p:cmAuthor>
  <p:cmAuthor id="5" name="Shona Smith" initials="SS" lastIdx="2" clrIdx="4">
    <p:extLst>
      <p:ext uri="{19B8F6BF-5375-455C-9EA6-DF929625EA0E}">
        <p15:presenceInfo xmlns:p15="http://schemas.microsoft.com/office/powerpoint/2012/main" userId="Shona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13E"/>
    <a:srgbClr val="D6F4F4"/>
    <a:srgbClr val="3C66F6"/>
    <a:srgbClr val="4CD6BB"/>
    <a:srgbClr val="DFDDF9"/>
    <a:srgbClr val="42ACF6"/>
    <a:srgbClr val="01BCB1"/>
    <a:srgbClr val="4F00C9"/>
    <a:srgbClr val="00A4E4"/>
    <a:srgbClr val="C15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4" autoAdjust="0"/>
    <p:restoredTop sz="77200" autoAdjust="0"/>
  </p:normalViewPr>
  <p:slideViewPr>
    <p:cSldViewPr snapToGrid="0">
      <p:cViewPr>
        <p:scale>
          <a:sx n="75" d="100"/>
          <a:sy n="75" d="100"/>
        </p:scale>
        <p:origin x="136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7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B917-7AE3-4DDE-92DA-D3922CAB4431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8F0F-2553-4734-9976-D457927066FB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315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E61A86-EA3E-4495-8448-EBA3E732ACC4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7BC97BF-1DD8-4698-862F-10668A8E0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Speaker</a:t>
            </a:r>
            <a:r>
              <a:rPr lang="en-GB" sz="11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notes</a:t>
            </a:r>
          </a:p>
          <a:p>
            <a:r>
              <a:rPr lang="en-GB" sz="11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An enhanced version of Smart </a:t>
            </a:r>
            <a:r>
              <a:rPr lang="en-GB" sz="11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</a:t>
            </a:r>
          </a:p>
          <a:p>
            <a:endParaRPr lang="en-GB" sz="1100" b="1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1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Online GP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With Smart Health you’ve got unlimited, round-the-clock access to a whole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host of doctors 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Chat by phone or video call – whatever works for you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UK-based GPs on hand for things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like medical advice, prescriptions or specialist referrals</a:t>
            </a:r>
          </a:p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endParaRPr lang="en-GB" sz="11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1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Second medical opinion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World-leading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experts are here for a second opinion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You’ll be matched with your very own GP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case manager to help you through the process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Get an expert opinion on a diagnosis or treatment plan from one of over 50,000 global specialists</a:t>
            </a:r>
          </a:p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endParaRPr lang="en-GB" sz="11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1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Mental health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Sessions with a qualified mental health specialist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Support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with things like anxiety, stress and bereavement</a:t>
            </a:r>
          </a:p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endParaRPr lang="en-GB" sz="11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1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Health check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Get personalised recommendations based on your height, weight and heart health 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Get advice on any tests or screening that might help 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 limit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to the number of health checks you can have</a:t>
            </a:r>
          </a:p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endParaRPr lang="en-GB" sz="11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1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Nutrition advice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Expert nutritionists are on hand to help you meet your nutrition goals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Tailored weekly menus and recipe ideas to keep you focused</a:t>
            </a:r>
            <a:endParaRPr lang="en-GB" sz="1100" b="0" i="0" u="none" strike="noStrike" dirty="0" smtClean="0">
              <a:effectLst/>
              <a:latin typeface="Arial" panose="020B0604020202020204" pitchFamily="34" charset="0"/>
            </a:endParaRPr>
          </a:p>
          <a:p>
            <a:pPr rtl="0" eaLnBrk="1" fontAlgn="t" latinLnBrk="0" hangingPunct="1"/>
            <a:endParaRPr lang="en-GB" sz="1100" b="1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1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Fitness plans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team</a:t>
            </a: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of coaches and fitness experts on hand to keep you on track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1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Receive a 4 or 8 week programme personalised to you</a:t>
            </a:r>
            <a:endParaRPr lang="en-GB" sz="1100" b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GB" sz="1100" b="1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24/7 mental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health helpline</a:t>
            </a:r>
            <a:endParaRPr lang="en-GB" sz="1200" b="1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Immediate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emotional support to mental health patients 24/7/365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Helpline is staffed by mental health practitioners qualified and experienced in offering immediate mental health support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Helpline is monitored and supervised by senior clinicians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Specialist help - whether it’s how to cope with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stress,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anxiety, trauma or depression or dealing with a </a:t>
            </a:r>
            <a:r>
              <a:rPr lang="en-GB" sz="1200" b="0" i="0" u="none" strike="sngStrike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recent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bereavement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Not an alternative to emergency services, however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it can offer emotional reassurance and de-escalation in times of distress for the patient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If further support is needed helpline staff will signpost or refer patients internally or externally to alternative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resources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myStrength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app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digital mental health support to encourage emotional wellness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Digital content that provides skill building,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resiliency and hope and inspiration to users to address their overall mental wellbeing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Programmes including improving mood, managing anxious thoughts, reducing stress mindfulness, meditation and balancing intense emotions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Can be used as a standalone wellbeing app or to support treatment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Tailored on-demand activities or your very own guide helping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you on the way to wellness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chat-based service is available for additional guidance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rtl="0" eaLnBrk="1" fontAlgn="t" latinLnBrk="0" hangingPunct="1"/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rtl="0" eaLnBrk="1" fontAlgn="t" latinLnBrk="0" hangingPunct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Legal and financial support </a:t>
            </a:r>
          </a:p>
          <a:p>
            <a:pPr rtl="0" eaLnBrk="1" fontAlgn="t" latinLnBrk="0" hangingPunct="1"/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Information and support on topics including probate divorce, landlord rights, tenant rights, immigration law, personal injury, consumer disputes, property disputes (not conveyancing)</a:t>
            </a:r>
          </a:p>
          <a:p>
            <a:pPr marL="171450" marR="0" lvl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Information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and support on topics including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assistance with completing standard financial statements, advice on out of work and top-up benefits; advice on reducing outgoings, budgeting, financial education; advice on reducing energy bill-social tariffs, energy switch, reduce usage and Warm Home Discount; information on Pension credit and available state support.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Impartial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information and guidance on p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ersonal legal and financial questions from professionals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Available from 9.00am - 5.30pm, Monday to Friday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 eaLnBrk="1" fontAlgn="t" latinLnBrk="0" hangingPunct="1">
              <a:buFont typeface="Arial" panose="020B0604020202020204" pitchFamily="34" charset="0"/>
              <a:buNone/>
            </a:pP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b="1" dirty="0" smtClean="0"/>
              <a:t>Speaker</a:t>
            </a:r>
            <a:r>
              <a:rPr lang="en-GB" b="1" baseline="0" dirty="0" smtClean="0"/>
              <a:t> notes</a:t>
            </a:r>
          </a:p>
          <a:p>
            <a:pPr fontAlgn="t"/>
            <a:endParaRPr lang="en-GB" b="1" baseline="0" dirty="0" smtClean="0"/>
          </a:p>
          <a:p>
            <a:pPr fontAlgn="t"/>
            <a:r>
              <a:rPr lang="en-GB" b="0" baseline="0" dirty="0" smtClean="0"/>
              <a:t>An example of how Smart Health’s set of mental health services can be used in conjunction – all aiming to provide the right support to the employee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Information and support on topics including probate, divorce, landlord rights, tenant rights, immigration law, personal injury, consumer disputes, property disputes (not conveyancing)</a:t>
            </a:r>
          </a:p>
          <a:p>
            <a:pPr marL="0" lvl="0" indent="0" fontAlgn="t">
              <a:buFont typeface="Arial" panose="020B0604020202020204" pitchFamily="34" charset="0"/>
              <a:buNone/>
              <a:defRPr/>
            </a:pPr>
            <a:endParaRPr lang="en-GB" sz="12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lvl="0" indent="0" fontAlgn="t">
              <a:buFont typeface="Arial" panose="020B0604020202020204" pitchFamily="34" charset="0"/>
              <a:buNone/>
              <a:defRPr/>
            </a:pP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Information and support on topics including help with completing standard financial statements, advice on out of work and top-up benefits; advice on reducing outgoings, budgeting, financial education; advice on reducing energy bill-social tariffs, energy switch, reduce usage and Warm Home Discount; information on Pension credit and available state support.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1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 that access is via self-registration with the scheme number as the access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Whether it’s the app or the website, a better user experience awaits. Smart Health’s been upgraded and it’s never been easier to find your way around.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Speaker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notes</a:t>
            </a:r>
          </a:p>
          <a:p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reminder to register for Smart Health – so it’s ready to go when you need to use it.</a:t>
            </a:r>
            <a:endParaRPr lang="en-GB" sz="1200" b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000" dirty="0">
              <a:solidFill>
                <a:schemeClr val="accent6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en-GB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brings </a:t>
            </a: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together: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health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wellbeing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support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advice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under one log in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dirty="0">
                <a:solidFill>
                  <a:schemeClr val="accent6"/>
                </a:solidFill>
              </a:rPr>
              <a:t>It’s the same great service people know and love.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accent6"/>
                </a:solidFill>
              </a:rPr>
              <a:t>24/7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accent6"/>
                </a:solidFill>
              </a:rPr>
              <a:t>Unlimited usage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accent6"/>
                </a:solidFill>
              </a:rPr>
              <a:t>Family </a:t>
            </a:r>
            <a:r>
              <a:rPr lang="en-GB" sz="1200" dirty="0" smtClean="0">
                <a:solidFill>
                  <a:schemeClr val="accent6"/>
                </a:solidFill>
              </a:rPr>
              <a:t>access- your partner and children aged</a:t>
            </a:r>
            <a:r>
              <a:rPr lang="en-GB" sz="1200" baseline="0" dirty="0" smtClean="0">
                <a:solidFill>
                  <a:schemeClr val="accent6"/>
                </a:solidFill>
              </a:rPr>
              <a:t> up to 21</a:t>
            </a:r>
            <a:endParaRPr lang="en-GB" sz="1200" dirty="0">
              <a:solidFill>
                <a:schemeClr val="accent6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accent6"/>
                </a:solidFill>
              </a:rPr>
              <a:t>No additional cost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solidFill>
                  <a:schemeClr val="accent6"/>
                </a:solidFill>
              </a:rPr>
              <a:t>Use it from anywhere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solidFill>
                <a:schemeClr val="accent6"/>
              </a:solidFill>
            </a:endParaRPr>
          </a:p>
          <a:p>
            <a:r>
              <a:rPr lang="en-US" dirty="0" smtClean="0"/>
              <a:t>The app</a:t>
            </a:r>
            <a:r>
              <a:rPr lang="en-US" baseline="0" dirty="0" smtClean="0"/>
              <a:t> is available on both Apple and Android systems – as well as the website: www.aiglife-smarthealth.com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C97BF-1DD8-4698-862F-10668A8E00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ith core patter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123" y="1993781"/>
            <a:ext cx="5189034" cy="289274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123" y="1501963"/>
            <a:ext cx="5189034" cy="46951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4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35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with 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199" y="1508760"/>
            <a:ext cx="11287125" cy="504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712E296-A16E-1643-BF66-173E43F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B8526D-655C-3C4B-836B-FF1052D70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BBC0F77-0510-444E-84FE-BA019C267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E7429A5-8EF3-6A43-ABE1-030EA35A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0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with 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199" y="1508760"/>
            <a:ext cx="11287125" cy="504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712E296-A16E-1643-BF66-173E43F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B8526D-655C-3C4B-836B-FF1052D70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BBC0F77-0510-444E-84FE-BA019C267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E7429A5-8EF3-6A43-ABE1-030EA35A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8543" y="5962073"/>
            <a:ext cx="2198090" cy="53657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 fontScale="32500" lnSpcReduction="20000"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758967" y="5962073"/>
            <a:ext cx="2198090" cy="53657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 fontScale="32500" lnSpcReduction="20000"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029391" y="5962073"/>
            <a:ext cx="2198090" cy="53657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 fontScale="32500" lnSpcReduction="20000"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299814" y="5962073"/>
            <a:ext cx="2198090" cy="53657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 fontScale="32500" lnSpcReduction="20000"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570238" y="5962073"/>
            <a:ext cx="2198090" cy="536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90697" y="2158073"/>
            <a:ext cx="2199361" cy="731388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747224" y="2158073"/>
            <a:ext cx="2199361" cy="731388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75488" y="2158073"/>
            <a:ext cx="2199361" cy="731388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018961" y="2158073"/>
            <a:ext cx="2199361" cy="746076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562434" y="2158073"/>
            <a:ext cx="2199361" cy="7460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 sz="1197" b="0" i="0" u="none" strike="noStrike" kern="1200" baseline="0">
                <a:solidFill>
                  <a:srgbClr val="76777B"/>
                </a:solidFill>
                <a:latin typeface="+mn-lt"/>
                <a:ea typeface="+mn-ea"/>
                <a:cs typeface="+mn-cs"/>
              </a:defRPr>
            </a:pPr>
            <a:endParaRPr lang="en-US" sz="1197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711037" y="2166939"/>
            <a:ext cx="6808677" cy="3852861"/>
            <a:chOff x="2087286" y="3225752"/>
            <a:chExt cx="4964662" cy="185649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87286" y="3225752"/>
              <a:ext cx="0" cy="1856497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43761" y="3225752"/>
              <a:ext cx="0" cy="1856497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398946" y="3225752"/>
              <a:ext cx="0" cy="1856497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51948" y="3225752"/>
              <a:ext cx="0" cy="1856497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 userDrawn="1"/>
        </p:nvSpPr>
        <p:spPr>
          <a:xfrm>
            <a:off x="2493737" y="2315912"/>
            <a:ext cx="434600" cy="438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765473" y="2315912"/>
            <a:ext cx="434600" cy="438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037209" y="2315912"/>
            <a:ext cx="434600" cy="438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9308946" y="2315912"/>
            <a:ext cx="434600" cy="438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 userDrawn="1"/>
        </p:nvSpPr>
        <p:spPr>
          <a:xfrm>
            <a:off x="2592315" y="2415916"/>
            <a:ext cx="237444" cy="237744"/>
          </a:xfrm>
          <a:prstGeom prst="mathPlus">
            <a:avLst/>
          </a:prstGeom>
          <a:solidFill>
            <a:srgbClr val="01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 userDrawn="1"/>
        </p:nvSpPr>
        <p:spPr>
          <a:xfrm>
            <a:off x="4864051" y="2415916"/>
            <a:ext cx="237444" cy="237744"/>
          </a:xfrm>
          <a:prstGeom prst="mathPlus">
            <a:avLst/>
          </a:prstGeom>
          <a:solidFill>
            <a:srgbClr val="01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 userDrawn="1"/>
        </p:nvSpPr>
        <p:spPr>
          <a:xfrm>
            <a:off x="7135788" y="2415916"/>
            <a:ext cx="237444" cy="237744"/>
          </a:xfrm>
          <a:prstGeom prst="mathPlus">
            <a:avLst/>
          </a:prstGeom>
          <a:solidFill>
            <a:srgbClr val="01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qual 30"/>
          <p:cNvSpPr/>
          <p:nvPr userDrawn="1"/>
        </p:nvSpPr>
        <p:spPr>
          <a:xfrm>
            <a:off x="9409266" y="2415916"/>
            <a:ext cx="237444" cy="237744"/>
          </a:xfrm>
          <a:prstGeom prst="mathEqua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34"/>
          <p:cNvSpPr txBox="1">
            <a:spLocks/>
          </p:cNvSpPr>
          <p:nvPr userDrawn="1"/>
        </p:nvSpPr>
        <p:spPr>
          <a:xfrm>
            <a:off x="2722299" y="2151446"/>
            <a:ext cx="2235926" cy="74595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Text Placeholder 37"/>
          <p:cNvSpPr txBox="1">
            <a:spLocks/>
          </p:cNvSpPr>
          <p:nvPr userDrawn="1"/>
        </p:nvSpPr>
        <p:spPr>
          <a:xfrm>
            <a:off x="7250755" y="2151446"/>
            <a:ext cx="2235926" cy="74595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1508761"/>
            <a:ext cx="11290299" cy="504825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75"/>
          <p:cNvSpPr>
            <a:spLocks noGrp="1"/>
          </p:cNvSpPr>
          <p:nvPr>
            <p:ph type="body" sz="quarter" idx="20"/>
          </p:nvPr>
        </p:nvSpPr>
        <p:spPr>
          <a:xfrm>
            <a:off x="609600" y="3080131"/>
            <a:ext cx="1916651" cy="914400"/>
          </a:xfrm>
        </p:spPr>
        <p:txBody>
          <a:bodyPr lIns="45720" rIns="45720">
            <a:noAutofit/>
          </a:bodyPr>
          <a:lstStyle>
            <a:lvl1pPr marL="0" indent="0">
              <a:buFontTx/>
              <a:buNone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75"/>
          <p:cNvSpPr>
            <a:spLocks noGrp="1"/>
          </p:cNvSpPr>
          <p:nvPr>
            <p:ph type="body" sz="quarter" idx="21"/>
          </p:nvPr>
        </p:nvSpPr>
        <p:spPr>
          <a:xfrm>
            <a:off x="2883694" y="3080131"/>
            <a:ext cx="1916651" cy="914400"/>
          </a:xfrm>
        </p:spPr>
        <p:txBody>
          <a:bodyPr lIns="45720" rIns="45720">
            <a:noAutofit/>
          </a:bodyPr>
          <a:lstStyle>
            <a:lvl1pPr marL="0" indent="0">
              <a:buFontTx/>
              <a:buNone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75"/>
          <p:cNvSpPr>
            <a:spLocks noGrp="1"/>
          </p:cNvSpPr>
          <p:nvPr>
            <p:ph type="body" sz="quarter" idx="22"/>
          </p:nvPr>
        </p:nvSpPr>
        <p:spPr>
          <a:xfrm>
            <a:off x="5157788" y="3080131"/>
            <a:ext cx="1916651" cy="914400"/>
          </a:xfrm>
        </p:spPr>
        <p:txBody>
          <a:bodyPr lIns="45720" rIns="45720">
            <a:noAutofit/>
          </a:bodyPr>
          <a:lstStyle>
            <a:lvl1pPr marL="0" indent="0">
              <a:buFontTx/>
              <a:buNone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75"/>
          <p:cNvSpPr>
            <a:spLocks noGrp="1"/>
          </p:cNvSpPr>
          <p:nvPr>
            <p:ph type="body" sz="quarter" idx="23"/>
          </p:nvPr>
        </p:nvSpPr>
        <p:spPr>
          <a:xfrm>
            <a:off x="7431882" y="3080131"/>
            <a:ext cx="1916651" cy="914400"/>
          </a:xfrm>
        </p:spPr>
        <p:txBody>
          <a:bodyPr lIns="45720" rIns="45720">
            <a:noAutofit/>
          </a:bodyPr>
          <a:lstStyle>
            <a:lvl1pPr marL="0" indent="0">
              <a:buFontTx/>
              <a:buNone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75"/>
          <p:cNvSpPr>
            <a:spLocks noGrp="1"/>
          </p:cNvSpPr>
          <p:nvPr>
            <p:ph type="body" sz="quarter" idx="24"/>
          </p:nvPr>
        </p:nvSpPr>
        <p:spPr>
          <a:xfrm>
            <a:off x="9705975" y="3080131"/>
            <a:ext cx="1916651" cy="914400"/>
          </a:xfrm>
        </p:spPr>
        <p:txBody>
          <a:bodyPr lIns="45720" rIns="45720">
            <a:noAutofit/>
          </a:bodyPr>
          <a:lstStyle>
            <a:lvl1pPr marL="0" indent="0">
              <a:buFontTx/>
              <a:buNone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504825" y="2151445"/>
            <a:ext cx="2173817" cy="731264"/>
          </a:xfrm>
        </p:spPr>
        <p:txBody>
          <a:bodyPr lIns="45720" rIns="45720" anchor="ctr" anchorCtr="1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765426" y="2151445"/>
            <a:ext cx="2173817" cy="745952"/>
          </a:xfrm>
        </p:spPr>
        <p:txBody>
          <a:bodyPr lIns="45720" rIns="45720" anchor="ctr" anchorCtr="1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995334" y="2151445"/>
            <a:ext cx="2173817" cy="745952"/>
          </a:xfrm>
        </p:spPr>
        <p:txBody>
          <a:bodyPr lIns="45720" rIns="45720" anchor="ctr" anchorCtr="1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310968" y="2151445"/>
            <a:ext cx="2173817" cy="745952"/>
          </a:xfrm>
        </p:spPr>
        <p:txBody>
          <a:bodyPr lIns="45720" rIns="45720" anchor="ctr" anchorCtr="1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9582150" y="2151445"/>
            <a:ext cx="2173817" cy="746125"/>
          </a:xfrm>
        </p:spPr>
        <p:txBody>
          <a:bodyPr lIns="45720" rIns="45720" anchor="ctr" anchorCtr="1">
            <a:normAutofit/>
          </a:bodyPr>
          <a:lstStyle>
            <a:lvl1pPr marL="0" indent="0" algn="ctr">
              <a:buNone/>
              <a:defRPr lang="en-US" sz="12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254AA6E0-03B7-2A48-BA80-A01F430E36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B1051DBA-BBCA-8448-8A34-B427AA74A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45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ases With Details With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47">
            <a:extLst>
              <a:ext uri="{FF2B5EF4-FFF2-40B4-BE49-F238E27FC236}">
                <a16:creationId xmlns:a16="http://schemas.microsoft.com/office/drawing/2014/main" id="{0236AABF-B5A8-BB4B-A4A1-2BF837D45C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055424"/>
            <a:ext cx="11274552" cy="865014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475629" y="1515919"/>
            <a:ext cx="3872827" cy="800100"/>
          </a:xfrm>
          <a:prstGeom prst="homePlate">
            <a:avLst>
              <a:gd name="adj" fmla="val 34524"/>
            </a:avLst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4172430" y="1515919"/>
            <a:ext cx="3872827" cy="800100"/>
          </a:xfrm>
          <a:prstGeom prst="chevron">
            <a:avLst>
              <a:gd name="adj" fmla="val 33333"/>
            </a:avLst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7" name="Chevron 16"/>
          <p:cNvSpPr/>
          <p:nvPr userDrawn="1"/>
        </p:nvSpPr>
        <p:spPr>
          <a:xfrm>
            <a:off x="7869230" y="1515919"/>
            <a:ext cx="3872827" cy="800100"/>
          </a:xfrm>
          <a:prstGeom prst="chevron">
            <a:avLst>
              <a:gd name="adj" fmla="val 33333"/>
            </a:avLst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457200" y="1504950"/>
            <a:ext cx="3619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33399" y="2489200"/>
            <a:ext cx="3430562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3"/>
          <p:cNvSpPr>
            <a:spLocks noGrp="1"/>
          </p:cNvSpPr>
          <p:nvPr>
            <p:ph type="body" sz="quarter" idx="38"/>
          </p:nvPr>
        </p:nvSpPr>
        <p:spPr>
          <a:xfrm>
            <a:off x="533400" y="2794000"/>
            <a:ext cx="3441700" cy="2135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9"/>
          </p:nvPr>
        </p:nvSpPr>
        <p:spPr>
          <a:xfrm>
            <a:off x="4267200" y="1504950"/>
            <a:ext cx="3619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4343399" y="2489200"/>
            <a:ext cx="3430562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3"/>
          <p:cNvSpPr>
            <a:spLocks noGrp="1"/>
          </p:cNvSpPr>
          <p:nvPr>
            <p:ph type="body" sz="quarter" idx="41"/>
          </p:nvPr>
        </p:nvSpPr>
        <p:spPr>
          <a:xfrm>
            <a:off x="4343400" y="2794000"/>
            <a:ext cx="3441700" cy="2135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42"/>
          </p:nvPr>
        </p:nvSpPr>
        <p:spPr>
          <a:xfrm>
            <a:off x="8001000" y="1504950"/>
            <a:ext cx="3619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8077199" y="2489200"/>
            <a:ext cx="3430562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3"/>
          <p:cNvSpPr>
            <a:spLocks noGrp="1"/>
          </p:cNvSpPr>
          <p:nvPr>
            <p:ph type="body" sz="quarter" idx="44"/>
          </p:nvPr>
        </p:nvSpPr>
        <p:spPr>
          <a:xfrm>
            <a:off x="8077200" y="2794000"/>
            <a:ext cx="3441700" cy="2135131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1D77F4A-DF74-8A4F-BBCF-B42A3FE8F4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F00A1CBD-774E-E241-B33B-141A4998F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4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ases with Detail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199" y="1515920"/>
            <a:ext cx="11299372" cy="800100"/>
            <a:chOff x="457199" y="1515920"/>
            <a:chExt cx="11190627" cy="800100"/>
          </a:xfrm>
        </p:grpSpPr>
        <p:sp>
          <p:nvSpPr>
            <p:cNvPr id="16" name="Chevron 15"/>
            <p:cNvSpPr/>
            <p:nvPr/>
          </p:nvSpPr>
          <p:spPr>
            <a:xfrm>
              <a:off x="3209061" y="1515920"/>
              <a:ext cx="2911397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475486" y="1515920"/>
              <a:ext cx="2906343" cy="800100"/>
            </a:xfrm>
            <a:prstGeom prst="homePlate">
              <a:avLst>
                <a:gd name="adj" fmla="val 34524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8" name="Text Placeholder 5"/>
            <p:cNvSpPr txBox="1">
              <a:spLocks/>
            </p:cNvSpPr>
            <p:nvPr/>
          </p:nvSpPr>
          <p:spPr>
            <a:xfrm>
              <a:off x="457199" y="1527361"/>
              <a:ext cx="2632405" cy="771096"/>
            </a:xfrm>
            <a:prstGeom prst="rect">
              <a:avLst/>
            </a:prstGeom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lang="en-US" sz="1400" kern="1200" baseline="0" dirty="0" smtClean="0">
                  <a:solidFill>
                    <a:prstClr val="white"/>
                  </a:solidFill>
                  <a:latin typeface="+mj-lt"/>
                  <a:ea typeface="+mn-ea"/>
                  <a:cs typeface="+mn-cs"/>
                </a:defRPr>
              </a:lvl1pPr>
              <a:lvl2pPr marL="628650" indent="-2952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287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Text Placeholder 5"/>
            <p:cNvSpPr txBox="1">
              <a:spLocks/>
            </p:cNvSpPr>
            <p:nvPr/>
          </p:nvSpPr>
          <p:spPr>
            <a:xfrm>
              <a:off x="3586223" y="1527361"/>
              <a:ext cx="2236957" cy="771096"/>
            </a:xfrm>
            <a:prstGeom prst="rect">
              <a:avLst/>
            </a:prstGeom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lang="en-US" sz="1400" kern="1200" baseline="0" dirty="0" smtClean="0">
                  <a:solidFill>
                    <a:prstClr val="white"/>
                  </a:solidFill>
                  <a:latin typeface="+mj-lt"/>
                  <a:ea typeface="+mn-ea"/>
                  <a:cs typeface="+mn-cs"/>
                </a:defRPr>
              </a:lvl1pPr>
              <a:lvl2pPr marL="628650" indent="-2952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287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Chevron 19"/>
            <p:cNvSpPr/>
            <p:nvPr/>
          </p:nvSpPr>
          <p:spPr>
            <a:xfrm>
              <a:off x="5979248" y="1515920"/>
              <a:ext cx="2911397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Text Placeholder 5"/>
            <p:cNvSpPr txBox="1">
              <a:spLocks/>
            </p:cNvSpPr>
            <p:nvPr/>
          </p:nvSpPr>
          <p:spPr>
            <a:xfrm>
              <a:off x="6356409" y="1527361"/>
              <a:ext cx="2236957" cy="771096"/>
            </a:xfrm>
            <a:prstGeom prst="rect">
              <a:avLst/>
            </a:prstGeom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lang="en-US" sz="1400" kern="1200" baseline="0" dirty="0" smtClean="0">
                  <a:solidFill>
                    <a:prstClr val="white"/>
                  </a:solidFill>
                  <a:latin typeface="+mj-lt"/>
                  <a:ea typeface="+mn-ea"/>
                  <a:cs typeface="+mn-cs"/>
                </a:defRPr>
              </a:lvl1pPr>
              <a:lvl2pPr marL="628650" indent="-2952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287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Chevron 21"/>
            <p:cNvSpPr/>
            <p:nvPr/>
          </p:nvSpPr>
          <p:spPr>
            <a:xfrm>
              <a:off x="8736429" y="1515920"/>
              <a:ext cx="2911397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3" name="Text Placeholder 5"/>
            <p:cNvSpPr txBox="1">
              <a:spLocks/>
            </p:cNvSpPr>
            <p:nvPr/>
          </p:nvSpPr>
          <p:spPr>
            <a:xfrm>
              <a:off x="9113590" y="1527361"/>
              <a:ext cx="2236957" cy="771096"/>
            </a:xfrm>
            <a:prstGeom prst="rect">
              <a:avLst/>
            </a:prstGeom>
          </p:spPr>
          <p:txBody>
            <a:bodyPr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None/>
                <a:defRPr lang="en-US" sz="1400" kern="1200" baseline="0" dirty="0" smtClean="0">
                  <a:solidFill>
                    <a:prstClr val="white"/>
                  </a:solidFill>
                  <a:latin typeface="+mj-lt"/>
                  <a:ea typeface="+mn-ea"/>
                  <a:cs typeface="+mn-cs"/>
                </a:defRPr>
              </a:lvl1pPr>
              <a:lvl2pPr marL="628650" indent="-2952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2001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–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42875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8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457200" y="1504950"/>
            <a:ext cx="2705099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33399" y="2489200"/>
            <a:ext cx="2524759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3"/>
          <p:cNvSpPr>
            <a:spLocks noGrp="1"/>
          </p:cNvSpPr>
          <p:nvPr>
            <p:ph type="body" sz="quarter" idx="38"/>
          </p:nvPr>
        </p:nvSpPr>
        <p:spPr>
          <a:xfrm>
            <a:off x="533400" y="2794000"/>
            <a:ext cx="2532956" cy="21348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39"/>
          </p:nvPr>
        </p:nvSpPr>
        <p:spPr>
          <a:xfrm>
            <a:off x="3276600" y="1504950"/>
            <a:ext cx="2705099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3352799" y="2489200"/>
            <a:ext cx="2524759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3"/>
          <p:cNvSpPr>
            <a:spLocks noGrp="1"/>
          </p:cNvSpPr>
          <p:nvPr>
            <p:ph type="body" sz="quarter" idx="41"/>
          </p:nvPr>
        </p:nvSpPr>
        <p:spPr>
          <a:xfrm>
            <a:off x="3352800" y="2794000"/>
            <a:ext cx="2532956" cy="21348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41"/>
          <p:cNvSpPr>
            <a:spLocks noGrp="1"/>
          </p:cNvSpPr>
          <p:nvPr>
            <p:ph type="body" sz="quarter" idx="42"/>
          </p:nvPr>
        </p:nvSpPr>
        <p:spPr>
          <a:xfrm>
            <a:off x="6096000" y="1504950"/>
            <a:ext cx="2705099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6172199" y="2489200"/>
            <a:ext cx="2524759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3"/>
          <p:cNvSpPr>
            <a:spLocks noGrp="1"/>
          </p:cNvSpPr>
          <p:nvPr>
            <p:ph type="body" sz="quarter" idx="44"/>
          </p:nvPr>
        </p:nvSpPr>
        <p:spPr>
          <a:xfrm>
            <a:off x="6172200" y="2794000"/>
            <a:ext cx="2532956" cy="21348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41"/>
          <p:cNvSpPr>
            <a:spLocks noGrp="1"/>
          </p:cNvSpPr>
          <p:nvPr>
            <p:ph type="body" sz="quarter" idx="45"/>
          </p:nvPr>
        </p:nvSpPr>
        <p:spPr>
          <a:xfrm>
            <a:off x="8890000" y="1504950"/>
            <a:ext cx="2705099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8966199" y="2489200"/>
            <a:ext cx="2524759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3"/>
          <p:cNvSpPr>
            <a:spLocks noGrp="1"/>
          </p:cNvSpPr>
          <p:nvPr>
            <p:ph type="body" sz="quarter" idx="47"/>
          </p:nvPr>
        </p:nvSpPr>
        <p:spPr>
          <a:xfrm>
            <a:off x="8966200" y="2794000"/>
            <a:ext cx="2532956" cy="21348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47">
            <a:extLst>
              <a:ext uri="{FF2B5EF4-FFF2-40B4-BE49-F238E27FC236}">
                <a16:creationId xmlns:a16="http://schemas.microsoft.com/office/drawing/2014/main" id="{0A49F711-645E-F045-9F37-C5B47ACC9C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055424"/>
            <a:ext cx="11274552" cy="865014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E7BF2EA-145E-4045-B412-3569B56AB0C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6640A0C7-91A2-6245-9142-2F04C44FE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3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ases with Detail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1506775"/>
            <a:ext cx="11258672" cy="800100"/>
            <a:chOff x="457201" y="1954069"/>
            <a:chExt cx="10257343" cy="800100"/>
          </a:xfrm>
        </p:grpSpPr>
        <p:sp>
          <p:nvSpPr>
            <p:cNvPr id="27" name="Chevron 26"/>
            <p:cNvSpPr/>
            <p:nvPr userDrawn="1"/>
          </p:nvSpPr>
          <p:spPr>
            <a:xfrm>
              <a:off x="2459213" y="1954069"/>
              <a:ext cx="2179034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8" name="Pentagon 27"/>
            <p:cNvSpPr/>
            <p:nvPr userDrawn="1"/>
          </p:nvSpPr>
          <p:spPr>
            <a:xfrm>
              <a:off x="457201" y="1954069"/>
              <a:ext cx="2175251" cy="800100"/>
            </a:xfrm>
            <a:prstGeom prst="homePlate">
              <a:avLst>
                <a:gd name="adj" fmla="val 34524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hevron 28"/>
            <p:cNvSpPr/>
            <p:nvPr userDrawn="1"/>
          </p:nvSpPr>
          <p:spPr>
            <a:xfrm>
              <a:off x="4488038" y="1954069"/>
              <a:ext cx="2179034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Chevron 29"/>
            <p:cNvSpPr/>
            <p:nvPr userDrawn="1"/>
          </p:nvSpPr>
          <p:spPr>
            <a:xfrm>
              <a:off x="6507338" y="1954069"/>
              <a:ext cx="2179034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" name="Chevron 30"/>
            <p:cNvSpPr/>
            <p:nvPr userDrawn="1"/>
          </p:nvSpPr>
          <p:spPr>
            <a:xfrm>
              <a:off x="8535511" y="1954069"/>
              <a:ext cx="2179033" cy="800100"/>
            </a:xfrm>
            <a:prstGeom prst="chevron">
              <a:avLst>
                <a:gd name="adj" fmla="val 33333"/>
              </a:avLst>
            </a:prstGeom>
            <a:solidFill>
              <a:schemeClr val="accent1"/>
            </a:solidFill>
          </p:spPr>
          <p:txBody>
            <a:bodyPr vert="horz" lIns="45720" tIns="0" rIns="45720" bIns="0" rtlCol="0" anchor="ctr" anchorCtr="1">
              <a:normAutofit/>
            </a:bodyPr>
            <a:lstStyle/>
            <a:p>
              <a:pPr algn="ctr">
                <a:spcBef>
                  <a:spcPts val="1000"/>
                </a:spcBef>
              </a:pPr>
              <a:endParaRPr lang="en-US" sz="120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539565" y="1518216"/>
            <a:ext cx="1972491" cy="771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Placeholder 5"/>
          <p:cNvSpPr txBox="1">
            <a:spLocks/>
          </p:cNvSpPr>
          <p:nvPr/>
        </p:nvSpPr>
        <p:spPr>
          <a:xfrm>
            <a:off x="3004406" y="1518216"/>
            <a:ext cx="1705099" cy="771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5206036" y="1518216"/>
            <a:ext cx="1753880" cy="771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7462349" y="1518216"/>
            <a:ext cx="1708491" cy="771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9673273" y="1518216"/>
            <a:ext cx="1708491" cy="771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457201" y="1504950"/>
            <a:ext cx="2095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1"/>
          <p:cNvSpPr>
            <a:spLocks noGrp="1"/>
          </p:cNvSpPr>
          <p:nvPr>
            <p:ph type="body" sz="quarter" idx="33"/>
          </p:nvPr>
        </p:nvSpPr>
        <p:spPr>
          <a:xfrm>
            <a:off x="2743200" y="1504950"/>
            <a:ext cx="2095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1"/>
          <p:cNvSpPr>
            <a:spLocks noGrp="1"/>
          </p:cNvSpPr>
          <p:nvPr>
            <p:ph type="body" sz="quarter" idx="34"/>
          </p:nvPr>
        </p:nvSpPr>
        <p:spPr>
          <a:xfrm>
            <a:off x="5029200" y="1504950"/>
            <a:ext cx="2095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1"/>
          <p:cNvSpPr>
            <a:spLocks noGrp="1"/>
          </p:cNvSpPr>
          <p:nvPr>
            <p:ph type="body" sz="quarter" idx="35"/>
          </p:nvPr>
        </p:nvSpPr>
        <p:spPr>
          <a:xfrm>
            <a:off x="7162800" y="1504950"/>
            <a:ext cx="2095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1"/>
          <p:cNvSpPr>
            <a:spLocks noGrp="1"/>
          </p:cNvSpPr>
          <p:nvPr>
            <p:ph type="body" sz="quarter" idx="36"/>
          </p:nvPr>
        </p:nvSpPr>
        <p:spPr>
          <a:xfrm>
            <a:off x="9448800" y="1504950"/>
            <a:ext cx="2095500" cy="802189"/>
          </a:xfrm>
        </p:spPr>
        <p:txBody>
          <a:bodyPr anchor="ctr" anchorCtr="0">
            <a:normAutofit/>
          </a:bodyPr>
          <a:lstStyle>
            <a:lvl1pPr marL="57150" indent="0" algn="ctr" defTabSz="914400" rtl="0" eaLnBrk="1" latinLnBrk="0" hangingPunct="1">
              <a:buNone/>
              <a:defRPr lang="en-US" sz="14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533400" y="2489200"/>
            <a:ext cx="1955800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38"/>
          </p:nvPr>
        </p:nvSpPr>
        <p:spPr>
          <a:xfrm>
            <a:off x="533400" y="2794000"/>
            <a:ext cx="1962150" cy="21236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2743200" y="2489200"/>
            <a:ext cx="1955800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40"/>
          </p:nvPr>
        </p:nvSpPr>
        <p:spPr>
          <a:xfrm>
            <a:off x="2743200" y="2794000"/>
            <a:ext cx="1962150" cy="21236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4953000" y="2489200"/>
            <a:ext cx="1955800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42"/>
          </p:nvPr>
        </p:nvSpPr>
        <p:spPr>
          <a:xfrm>
            <a:off x="4953000" y="2794000"/>
            <a:ext cx="1962150" cy="21236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7172325" y="2489200"/>
            <a:ext cx="1955800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44"/>
          </p:nvPr>
        </p:nvSpPr>
        <p:spPr>
          <a:xfrm>
            <a:off x="7172325" y="2794000"/>
            <a:ext cx="1962150" cy="21236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9448800" y="2489200"/>
            <a:ext cx="1955800" cy="431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20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5750" indent="-285750"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29527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3"/>
          <p:cNvSpPr>
            <a:spLocks noGrp="1"/>
          </p:cNvSpPr>
          <p:nvPr>
            <p:ph type="body" sz="quarter" idx="46"/>
          </p:nvPr>
        </p:nvSpPr>
        <p:spPr>
          <a:xfrm>
            <a:off x="9448800" y="2794000"/>
            <a:ext cx="1962150" cy="21236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47">
            <a:extLst>
              <a:ext uri="{FF2B5EF4-FFF2-40B4-BE49-F238E27FC236}">
                <a16:creationId xmlns:a16="http://schemas.microsoft.com/office/drawing/2014/main" id="{79570C66-4DC0-1A43-AA60-7118BDBAE4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055424"/>
            <a:ext cx="11274552" cy="865014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56D54D0-2240-7F40-9913-2D1657817D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BB5A892A-0508-0F4B-81B4-31B0EB290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7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ases with number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029046" y="1510026"/>
            <a:ext cx="0" cy="3350937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1510026"/>
            <a:ext cx="3631451" cy="800100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4614" y="1510026"/>
            <a:ext cx="3631451" cy="800100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32027" y="1510026"/>
            <a:ext cx="3631451" cy="800100"/>
          </a:xfrm>
          <a:prstGeom prst="rect">
            <a:avLst/>
          </a:prstGeom>
          <a:solidFill>
            <a:schemeClr val="accent1"/>
          </a:solidFill>
        </p:spPr>
        <p:txBody>
          <a:bodyPr vert="horz" lIns="45720" tIns="0" rIns="45720" bIns="0" rtlCol="0" anchor="ctr" anchorCtr="1">
            <a:normAutofit/>
          </a:bodyPr>
          <a:lstStyle/>
          <a:p>
            <a:pPr algn="ctr">
              <a:spcBef>
                <a:spcPts val="1000"/>
              </a:spcBef>
            </a:pPr>
            <a:endParaRPr 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818848"/>
            <a:ext cx="3631451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94614" y="4818848"/>
            <a:ext cx="3631451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32027" y="4818848"/>
            <a:ext cx="3631451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802" y="1596258"/>
            <a:ext cx="28533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1BCB1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0437" y="1596258"/>
            <a:ext cx="28533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1BCB1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0266" y="1596258"/>
            <a:ext cx="28533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rgbClr val="01BCB1"/>
                </a:solidFill>
              </a:rPr>
              <a:t>3</a:t>
            </a:r>
          </a:p>
        </p:txBody>
      </p:sp>
      <p:sp>
        <p:nvSpPr>
          <p:cNvPr id="19" name="Text Placeholder 41"/>
          <p:cNvSpPr txBox="1">
            <a:spLocks/>
          </p:cNvSpPr>
          <p:nvPr/>
        </p:nvSpPr>
        <p:spPr>
          <a:xfrm>
            <a:off x="960640" y="1507937"/>
            <a:ext cx="2876733" cy="8021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6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Placeholder 41"/>
          <p:cNvSpPr txBox="1">
            <a:spLocks/>
          </p:cNvSpPr>
          <p:nvPr/>
        </p:nvSpPr>
        <p:spPr>
          <a:xfrm>
            <a:off x="4849043" y="1507937"/>
            <a:ext cx="2876733" cy="8021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6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Placeholder 41"/>
          <p:cNvSpPr txBox="1">
            <a:spLocks/>
          </p:cNvSpPr>
          <p:nvPr/>
        </p:nvSpPr>
        <p:spPr>
          <a:xfrm>
            <a:off x="8697564" y="1507937"/>
            <a:ext cx="2876733" cy="8021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600" kern="1200" baseline="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  <a:lvl2pPr marL="628650" indent="-2952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197275" y="1510026"/>
            <a:ext cx="0" cy="3350937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41"/>
          <p:cNvSpPr>
            <a:spLocks noGrp="1"/>
          </p:cNvSpPr>
          <p:nvPr>
            <p:ph type="body" sz="quarter" idx="15"/>
          </p:nvPr>
        </p:nvSpPr>
        <p:spPr>
          <a:xfrm>
            <a:off x="1053873" y="1504950"/>
            <a:ext cx="3022827" cy="802189"/>
          </a:xfrm>
        </p:spPr>
        <p:txBody>
          <a:bodyPr anchor="ctr" anchorCtr="0">
            <a:normAutofit/>
          </a:bodyPr>
          <a:lstStyle>
            <a:lvl1pPr marL="57150" indent="0" algn="l" defTabSz="914400" rtl="0" eaLnBrk="1" latinLnBrk="0" hangingPunct="1">
              <a:buNone/>
              <a:defRPr lang="en-US" sz="16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5"/>
          <p:cNvSpPr>
            <a:spLocks noGrp="1"/>
          </p:cNvSpPr>
          <p:nvPr>
            <p:ph type="body" sz="quarter" idx="18"/>
          </p:nvPr>
        </p:nvSpPr>
        <p:spPr>
          <a:xfrm>
            <a:off x="457200" y="2449058"/>
            <a:ext cx="3619500" cy="2263775"/>
          </a:xfr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58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1730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41"/>
          <p:cNvSpPr>
            <a:spLocks noGrp="1"/>
          </p:cNvSpPr>
          <p:nvPr>
            <p:ph type="body" sz="quarter" idx="33"/>
          </p:nvPr>
        </p:nvSpPr>
        <p:spPr>
          <a:xfrm>
            <a:off x="4889500" y="1504950"/>
            <a:ext cx="3022827" cy="802189"/>
          </a:xfrm>
        </p:spPr>
        <p:txBody>
          <a:bodyPr anchor="ctr" anchorCtr="0">
            <a:normAutofit/>
          </a:bodyPr>
          <a:lstStyle>
            <a:lvl1pPr marL="57150" indent="0" algn="l" defTabSz="914400" rtl="0" eaLnBrk="1" latinLnBrk="0" hangingPunct="1">
              <a:buNone/>
              <a:defRPr lang="en-US" sz="16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1"/>
          <p:cNvSpPr>
            <a:spLocks noGrp="1"/>
          </p:cNvSpPr>
          <p:nvPr>
            <p:ph type="body" sz="quarter" idx="34"/>
          </p:nvPr>
        </p:nvSpPr>
        <p:spPr>
          <a:xfrm>
            <a:off x="8712200" y="1504950"/>
            <a:ext cx="3022827" cy="802189"/>
          </a:xfrm>
        </p:spPr>
        <p:txBody>
          <a:bodyPr anchor="ctr" anchorCtr="0">
            <a:normAutofit/>
          </a:bodyPr>
          <a:lstStyle>
            <a:lvl1pPr marL="57150" indent="0" algn="l" defTabSz="914400" rtl="0" eaLnBrk="1" latinLnBrk="0" hangingPunct="1">
              <a:buNone/>
              <a:defRPr lang="en-US" sz="1600" kern="1200" dirty="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5"/>
          <p:cNvSpPr>
            <a:spLocks noGrp="1"/>
          </p:cNvSpPr>
          <p:nvPr>
            <p:ph type="body" sz="quarter" idx="35"/>
          </p:nvPr>
        </p:nvSpPr>
        <p:spPr>
          <a:xfrm>
            <a:off x="4318000" y="2449058"/>
            <a:ext cx="3619500" cy="2263775"/>
          </a:xfr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58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1730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7" name="Text Placeholder 45"/>
          <p:cNvSpPr>
            <a:spLocks noGrp="1"/>
          </p:cNvSpPr>
          <p:nvPr>
            <p:ph type="body" sz="quarter" idx="36"/>
          </p:nvPr>
        </p:nvSpPr>
        <p:spPr>
          <a:xfrm>
            <a:off x="8128000" y="2449058"/>
            <a:ext cx="3619500" cy="2263775"/>
          </a:xfr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58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5663" indent="-1730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47">
            <a:extLst>
              <a:ext uri="{FF2B5EF4-FFF2-40B4-BE49-F238E27FC236}">
                <a16:creationId xmlns:a16="http://schemas.microsoft.com/office/drawing/2014/main" id="{88F435DE-1C80-5B4C-848F-2F09913425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055424"/>
            <a:ext cx="11274552" cy="865014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C7C7835-3F96-2044-AC39-2F7EA98C0E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CE40508C-3E25-8A4A-AE47-E9728A904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1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with takeaw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199" y="1504950"/>
            <a:ext cx="11277601" cy="3405142"/>
            <a:chOff x="457200" y="1601055"/>
            <a:chExt cx="8229600" cy="32129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520042" y="4323684"/>
              <a:ext cx="1270674" cy="0"/>
            </a:xfrm>
            <a:prstGeom prst="line">
              <a:avLst/>
            </a:prstGeom>
            <a:solidFill>
              <a:sysClr val="window" lastClr="FFFFFF"/>
            </a:solidFill>
            <a:ln w="15875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5520042" y="2091359"/>
              <a:ext cx="1283374" cy="1116162"/>
              <a:chOff x="5520042" y="2091359"/>
              <a:chExt cx="1283374" cy="1116162"/>
            </a:xfrm>
          </p:grpSpPr>
          <p:cxnSp>
            <p:nvCxnSpPr>
              <p:cNvPr id="22" name="Elbow Connector 21"/>
              <p:cNvCxnSpPr/>
              <p:nvPr/>
            </p:nvCxnSpPr>
            <p:spPr>
              <a:xfrm rot="10800000" flipV="1">
                <a:off x="6790716" y="2091359"/>
                <a:ext cx="12700" cy="1116162"/>
              </a:xfrm>
              <a:prstGeom prst="bentConnector3">
                <a:avLst>
                  <a:gd name="adj1" fmla="val 5100000"/>
                </a:avLst>
              </a:prstGeom>
              <a:solidFill>
                <a:sysClr val="window" lastClr="FFFFFF"/>
              </a:solidFill>
              <a:ln w="15875" cap="rnd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520042" y="2649439"/>
                <a:ext cx="628987" cy="1"/>
              </a:xfrm>
              <a:prstGeom prst="line">
                <a:avLst/>
              </a:prstGeom>
              <a:solidFill>
                <a:sysClr val="window" lastClr="FFFFFF"/>
              </a:solidFill>
              <a:ln w="15875" cap="rnd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2359565" y="2652674"/>
              <a:ext cx="1283374" cy="1674882"/>
              <a:chOff x="5520042" y="2091359"/>
              <a:chExt cx="1283374" cy="1116162"/>
            </a:xfrm>
          </p:grpSpPr>
          <p:cxnSp>
            <p:nvCxnSpPr>
              <p:cNvPr id="20" name="Elbow Connector 19"/>
              <p:cNvCxnSpPr/>
              <p:nvPr/>
            </p:nvCxnSpPr>
            <p:spPr>
              <a:xfrm rot="10800000" flipV="1">
                <a:off x="6790716" y="2091359"/>
                <a:ext cx="12700" cy="1116162"/>
              </a:xfrm>
              <a:prstGeom prst="bentConnector3">
                <a:avLst>
                  <a:gd name="adj1" fmla="val 5100000"/>
                </a:avLst>
              </a:prstGeom>
              <a:solidFill>
                <a:sysClr val="window" lastClr="FFFFFF"/>
              </a:solidFill>
              <a:ln w="15875" cap="rnd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5520042" y="2649439"/>
                <a:ext cx="628987" cy="1"/>
              </a:xfrm>
              <a:prstGeom prst="line">
                <a:avLst/>
              </a:prstGeom>
              <a:solidFill>
                <a:sysClr val="window" lastClr="FFFFFF"/>
              </a:solidFill>
              <a:ln w="15875" cap="rnd" cmpd="sng" algn="ctr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" name="Rectangle 13"/>
            <p:cNvSpPr/>
            <p:nvPr/>
          </p:nvSpPr>
          <p:spPr>
            <a:xfrm>
              <a:off x="457200" y="2996258"/>
              <a:ext cx="1896084" cy="9806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23958" y="3833380"/>
              <a:ext cx="1896084" cy="980607"/>
            </a:xfrm>
            <a:prstGeom prst="rect">
              <a:avLst/>
            </a:prstGeom>
            <a:solidFill>
              <a:srgbClr val="01B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rgbClr val="76777B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90716" y="2717217"/>
              <a:ext cx="1896084" cy="980607"/>
            </a:xfrm>
            <a:prstGeom prst="rect">
              <a:avLst/>
            </a:prstGeom>
            <a:solidFill>
              <a:srgbClr val="E0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90716" y="3833380"/>
              <a:ext cx="1896084" cy="980607"/>
            </a:xfrm>
            <a:prstGeom prst="rect">
              <a:avLst/>
            </a:prstGeom>
            <a:solidFill>
              <a:srgbClr val="E0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23958" y="2159136"/>
              <a:ext cx="1896084" cy="980607"/>
            </a:xfrm>
            <a:prstGeom prst="rect">
              <a:avLst/>
            </a:prstGeom>
            <a:solidFill>
              <a:srgbClr val="01BC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rgbClr val="76777B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0716" y="1601055"/>
              <a:ext cx="1896084" cy="980607"/>
            </a:xfrm>
            <a:prstGeom prst="rect">
              <a:avLst/>
            </a:prstGeom>
            <a:solidFill>
              <a:srgbClr val="E0F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3552" y="3001872"/>
            <a:ext cx="2584448" cy="1011328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803775" y="2088903"/>
            <a:ext cx="2584448" cy="1010910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4803775" y="3886200"/>
            <a:ext cx="2584448" cy="1010910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9137652" y="1515972"/>
            <a:ext cx="2584448" cy="1011328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kern="1200" dirty="0" smtClean="0">
                <a:solidFill>
                  <a:srgbClr val="00187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35"/>
          </p:nvPr>
        </p:nvSpPr>
        <p:spPr>
          <a:xfrm>
            <a:off x="9137652" y="2692400"/>
            <a:ext cx="2584448" cy="1011328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kern="1200" dirty="0" smtClean="0">
                <a:solidFill>
                  <a:srgbClr val="00187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6"/>
          </p:nvPr>
        </p:nvSpPr>
        <p:spPr>
          <a:xfrm>
            <a:off x="9137652" y="3886200"/>
            <a:ext cx="2584448" cy="1011328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kern="1200" dirty="0" smtClean="0">
                <a:solidFill>
                  <a:srgbClr val="00187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7">
            <a:extLst>
              <a:ext uri="{FF2B5EF4-FFF2-40B4-BE49-F238E27FC236}">
                <a16:creationId xmlns:a16="http://schemas.microsoft.com/office/drawing/2014/main" id="{6EF350AE-B0C9-F549-A906-91A39DE03C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055424"/>
            <a:ext cx="11274552" cy="865014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FF7183C-CD12-FA4C-ACD8-E7A09FBE36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865A45F-58C7-C34F-A2BB-4094B9756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with takeaway vertical 2 l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894387" y="1515331"/>
            <a:ext cx="6420607" cy="1409568"/>
            <a:chOff x="2228221" y="1601056"/>
            <a:chExt cx="4690731" cy="1409568"/>
          </a:xfrm>
        </p:grpSpPr>
        <p:sp>
          <p:nvSpPr>
            <p:cNvPr id="9" name="Rectangle 8"/>
            <p:cNvSpPr/>
            <p:nvPr/>
          </p:nvSpPr>
          <p:spPr>
            <a:xfrm>
              <a:off x="2802054" y="1601056"/>
              <a:ext cx="3548394" cy="9220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000"/>
                </a:spcBef>
              </a:pP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11" name="Elbow Connector 10"/>
            <p:cNvCxnSpPr>
              <a:cxnSpLocks/>
            </p:cNvCxnSpPr>
            <p:nvPr/>
          </p:nvCxnSpPr>
          <p:spPr>
            <a:xfrm rot="5400000" flipH="1" flipV="1">
              <a:off x="4567237" y="658908"/>
              <a:ext cx="12700" cy="4690731"/>
            </a:xfrm>
            <a:prstGeom prst="bentConnector3">
              <a:avLst>
                <a:gd name="adj1" fmla="val 1800000"/>
              </a:avLst>
            </a:prstGeom>
            <a:solidFill>
              <a:sysClr val="window" lastClr="FFFFFF"/>
            </a:solidFill>
            <a:ln w="15875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4566726" y="2523109"/>
              <a:ext cx="0" cy="258191"/>
            </a:xfrm>
            <a:prstGeom prst="line">
              <a:avLst/>
            </a:prstGeom>
            <a:solidFill>
              <a:sysClr val="window" lastClr="FFFFFF"/>
            </a:solidFill>
            <a:ln w="15875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663952" y="1541372"/>
            <a:ext cx="4870448" cy="858927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34975" y="2912198"/>
            <a:ext cx="4870448" cy="858572"/>
          </a:xfrm>
          <a:solidFill>
            <a:srgbClr val="01BCB1"/>
          </a:solidFill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6858000" y="2912198"/>
            <a:ext cx="4870448" cy="858572"/>
          </a:xfrm>
          <a:solidFill>
            <a:srgbClr val="01BCB1"/>
          </a:solidFill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buNone/>
              <a:defRPr lang="en-US" sz="1400" b="0" i="0" u="none" strike="noStrike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7">
            <a:extLst>
              <a:ext uri="{FF2B5EF4-FFF2-40B4-BE49-F238E27FC236}">
                <a16:creationId xmlns:a16="http://schemas.microsoft.com/office/drawing/2014/main" id="{88BE9F73-AF73-3C43-B783-FD69B34CDE9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055424"/>
            <a:ext cx="11274552" cy="865014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0A05181-EC0F-6747-BDC4-D8876F2C50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90E0D4C-1112-4C41-B944-1C75209F0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8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7199" y="1514771"/>
            <a:ext cx="2831003" cy="751412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457199" y="2665168"/>
            <a:ext cx="2831003" cy="76217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57199" y="3817279"/>
            <a:ext cx="2831003" cy="76218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199" y="2470202"/>
            <a:ext cx="11277601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199" y="3622313"/>
            <a:ext cx="11277601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/>
          <p:cNvSpPr txBox="1">
            <a:spLocks/>
          </p:cNvSpPr>
          <p:nvPr/>
        </p:nvSpPr>
        <p:spPr>
          <a:xfrm>
            <a:off x="457199" y="4960923"/>
            <a:ext cx="2831003" cy="76217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199" y="4774425"/>
            <a:ext cx="11277601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1300"/>
            <a:ext cx="2832100" cy="7366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57200" y="2667000"/>
            <a:ext cx="2832100" cy="7366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57200" y="3822700"/>
            <a:ext cx="2832100" cy="7366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57200" y="4978400"/>
            <a:ext cx="2832100" cy="7366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568700" y="1397000"/>
            <a:ext cx="8191500" cy="1079500"/>
          </a:xfrm>
        </p:spPr>
        <p:txBody>
          <a:bodyPr anchor="ctr" anchorCtr="0"/>
          <a:lstStyle>
            <a:lvl1pPr>
              <a:lnSpc>
                <a:spcPct val="85000"/>
              </a:lnSpc>
              <a:defRPr sz="1200"/>
            </a:lvl1pPr>
            <a:lvl2pPr>
              <a:lnSpc>
                <a:spcPct val="85000"/>
              </a:lnSpc>
              <a:defRPr sz="1200"/>
            </a:lvl2pPr>
            <a:lvl3pPr>
              <a:lnSpc>
                <a:spcPct val="85000"/>
              </a:lnSpc>
              <a:defRPr sz="1200"/>
            </a:lvl3pPr>
            <a:lvl4pPr>
              <a:lnSpc>
                <a:spcPct val="85000"/>
              </a:lnSpc>
              <a:defRPr sz="1100"/>
            </a:lvl4pPr>
            <a:lvl5pPr>
              <a:lnSpc>
                <a:spcPct val="85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3568700" y="2514600"/>
            <a:ext cx="8191500" cy="1079500"/>
          </a:xfrm>
        </p:spPr>
        <p:txBody>
          <a:bodyPr anchor="ctr" anchorCtr="0"/>
          <a:lstStyle>
            <a:lvl1pPr>
              <a:lnSpc>
                <a:spcPct val="85000"/>
              </a:lnSpc>
              <a:defRPr sz="1200"/>
            </a:lvl1pPr>
            <a:lvl2pPr>
              <a:lnSpc>
                <a:spcPct val="85000"/>
              </a:lnSpc>
              <a:defRPr sz="1200"/>
            </a:lvl2pPr>
            <a:lvl3pPr>
              <a:lnSpc>
                <a:spcPct val="85000"/>
              </a:lnSpc>
              <a:defRPr sz="1200"/>
            </a:lvl3pPr>
            <a:lvl4pPr>
              <a:lnSpc>
                <a:spcPct val="85000"/>
              </a:lnSpc>
              <a:defRPr sz="1100"/>
            </a:lvl4pPr>
            <a:lvl5pPr>
              <a:lnSpc>
                <a:spcPct val="85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3568700" y="3657600"/>
            <a:ext cx="8191500" cy="1079500"/>
          </a:xfrm>
        </p:spPr>
        <p:txBody>
          <a:bodyPr anchor="ctr" anchorCtr="0"/>
          <a:lstStyle>
            <a:lvl1pPr>
              <a:lnSpc>
                <a:spcPct val="85000"/>
              </a:lnSpc>
              <a:defRPr sz="1200"/>
            </a:lvl1pPr>
            <a:lvl2pPr>
              <a:lnSpc>
                <a:spcPct val="85000"/>
              </a:lnSpc>
              <a:defRPr sz="1200"/>
            </a:lvl2pPr>
            <a:lvl3pPr>
              <a:lnSpc>
                <a:spcPct val="85000"/>
              </a:lnSpc>
              <a:defRPr sz="1200"/>
            </a:lvl3pPr>
            <a:lvl4pPr>
              <a:lnSpc>
                <a:spcPct val="85000"/>
              </a:lnSpc>
              <a:defRPr sz="1100"/>
            </a:lvl4pPr>
            <a:lvl5pPr>
              <a:lnSpc>
                <a:spcPct val="85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3568700" y="4813300"/>
            <a:ext cx="8191500" cy="1079500"/>
          </a:xfrm>
        </p:spPr>
        <p:txBody>
          <a:bodyPr anchor="ctr" anchorCtr="0"/>
          <a:lstStyle>
            <a:lvl1pPr>
              <a:lnSpc>
                <a:spcPct val="85000"/>
              </a:lnSpc>
              <a:defRPr sz="1200"/>
            </a:lvl1pPr>
            <a:lvl2pPr>
              <a:lnSpc>
                <a:spcPct val="85000"/>
              </a:lnSpc>
              <a:defRPr sz="1200"/>
            </a:lvl2pPr>
            <a:lvl3pPr>
              <a:lnSpc>
                <a:spcPct val="85000"/>
              </a:lnSpc>
              <a:defRPr sz="1200"/>
            </a:lvl3pPr>
            <a:lvl4pPr>
              <a:lnSpc>
                <a:spcPct val="85000"/>
              </a:lnSpc>
              <a:defRPr sz="1100"/>
            </a:lvl4pPr>
            <a:lvl5pPr>
              <a:lnSpc>
                <a:spcPct val="85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DFCD553-ABC2-4F4C-908D-AA470DAD7E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B0625B-2B0E-C641-9C91-F4298C4C3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3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137144"/>
            <a:ext cx="7008707" cy="101672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287212"/>
            <a:ext cx="7008707" cy="469516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A9F3BE-FDBC-4F68-5737-C83751F60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A677413A-D6A6-B58F-9B1E-08A4CD960F1F}"/>
              </a:ext>
            </a:extLst>
          </p:cNvPr>
          <p:cNvSpPr txBox="1">
            <a:spLocks/>
          </p:cNvSpPr>
          <p:nvPr userDrawn="1"/>
        </p:nvSpPr>
        <p:spPr>
          <a:xfrm>
            <a:off x="8727141" y="6294577"/>
            <a:ext cx="2740377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HIGHLY CONFIDENTIAL – DO NOT COPY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5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  <p15:guide id="2" orient="horz" pos="35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489700" y="1498600"/>
            <a:ext cx="52578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57199" y="1498600"/>
            <a:ext cx="5890591" cy="4343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753383F-2F1A-4740-A058-6EE9578723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BFDD91-E946-914C-AA7D-FCA32D98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8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no titles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6489700" y="1498600"/>
            <a:ext cx="5257800" cy="318440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90052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dui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in </a:t>
            </a:r>
            <a:r>
              <a:rPr lang="en-US" err="1"/>
              <a:t>sollicitudin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est.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457199" y="1498600"/>
            <a:ext cx="5864087" cy="318440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B958833-C6F5-0E44-9B7A-530FAFD73F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90EEAC-7D51-B74F-8F64-F16D943B6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7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ckets with under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457200" y="1524735"/>
            <a:ext cx="5325533" cy="40692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6409267" y="1524735"/>
            <a:ext cx="5325533" cy="40692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44500" y="1524000"/>
            <a:ext cx="5346700" cy="406400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57199" y="2057400"/>
            <a:ext cx="5325533" cy="37338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/>
            </a:lvl1pPr>
            <a:lvl2pPr marL="676275" indent="-342900">
              <a:buFont typeface="+mj-lt"/>
              <a:buAutoNum type="arabicPeriod"/>
              <a:defRPr sz="1600"/>
            </a:lvl2pPr>
            <a:lvl3pPr marL="971550" indent="-342900">
              <a:buFont typeface="+mj-lt"/>
              <a:buAutoNum type="arabicPeriod"/>
              <a:defRPr sz="1600"/>
            </a:lvl3pPr>
            <a:lvl4pPr marL="1314450" indent="-342900">
              <a:buFont typeface="+mj-lt"/>
              <a:buAutoNum type="arabicPeriod"/>
              <a:defRPr sz="1400"/>
            </a:lvl4pPr>
            <a:lvl5pPr marL="154305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400800" y="1524000"/>
            <a:ext cx="5346700" cy="406400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2"/>
          </p:nvPr>
        </p:nvSpPr>
        <p:spPr>
          <a:xfrm>
            <a:off x="6400800" y="2057400"/>
            <a:ext cx="5346700" cy="3733800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/>
            </a:lvl1pPr>
            <a:lvl2pPr marL="676275" indent="-342900">
              <a:buFont typeface="+mj-lt"/>
              <a:buAutoNum type="arabicPeriod"/>
              <a:defRPr sz="1600"/>
            </a:lvl2pPr>
            <a:lvl3pPr marL="971550" indent="-342900">
              <a:buFont typeface="+mj-lt"/>
              <a:buAutoNum type="arabicPeriod"/>
              <a:defRPr sz="1600"/>
            </a:lvl3pPr>
            <a:lvl4pPr marL="1314450" indent="-342900">
              <a:buFont typeface="+mj-lt"/>
              <a:buAutoNum type="arabicPeriod"/>
              <a:defRPr sz="1400"/>
            </a:lvl4pPr>
            <a:lvl5pPr marL="154305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532803E-2F9A-5C47-B808-619767504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FB8F415-E743-F243-92E7-DFD75DAA7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9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uckets with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457200" y="1524735"/>
            <a:ext cx="5325533" cy="40692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6409267" y="1524735"/>
            <a:ext cx="5325533" cy="40692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287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44500" y="1524000"/>
            <a:ext cx="5346700" cy="406400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457199" y="2057400"/>
            <a:ext cx="5325533" cy="262560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/>
            </a:lvl1pPr>
            <a:lvl2pPr marL="676275" indent="-342900">
              <a:buFont typeface="+mj-lt"/>
              <a:buAutoNum type="arabicPeriod"/>
              <a:defRPr sz="1600"/>
            </a:lvl2pPr>
            <a:lvl3pPr marL="971550" indent="-342900">
              <a:buFont typeface="+mj-lt"/>
              <a:buAutoNum type="arabicPeriod"/>
              <a:defRPr sz="1600"/>
            </a:lvl3pPr>
            <a:lvl4pPr marL="1314450" indent="-342900">
              <a:buFont typeface="+mj-lt"/>
              <a:buAutoNum type="arabicPeriod"/>
              <a:defRPr sz="1400"/>
            </a:lvl4pPr>
            <a:lvl5pPr marL="154305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6400800" y="1524000"/>
            <a:ext cx="5346700" cy="406400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2"/>
          </p:nvPr>
        </p:nvSpPr>
        <p:spPr>
          <a:xfrm>
            <a:off x="6400800" y="2057400"/>
            <a:ext cx="5346700" cy="262560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600"/>
            </a:lvl1pPr>
            <a:lvl2pPr marL="676275" indent="-342900">
              <a:buFont typeface="+mj-lt"/>
              <a:buAutoNum type="arabicPeriod"/>
              <a:defRPr sz="1600"/>
            </a:lvl2pPr>
            <a:lvl3pPr marL="971550" indent="-342900">
              <a:buFont typeface="+mj-lt"/>
              <a:buAutoNum type="arabicPeriod"/>
              <a:defRPr sz="1600"/>
            </a:lvl3pPr>
            <a:lvl4pPr marL="1314450" indent="-342900">
              <a:buFont typeface="+mj-lt"/>
              <a:buAutoNum type="arabicPeriod"/>
              <a:defRPr sz="1400"/>
            </a:lvl4pPr>
            <a:lvl5pPr marL="154305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532803E-2F9A-5C47-B808-619767504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FB8F415-E743-F243-92E7-DFD75DAA7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47">
            <a:extLst>
              <a:ext uri="{FF2B5EF4-FFF2-40B4-BE49-F238E27FC236}">
                <a16:creationId xmlns:a16="http://schemas.microsoft.com/office/drawing/2014/main" id="{3FE73B52-0B6E-BA45-B6F1-E1791498E4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90052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dui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in </a:t>
            </a:r>
            <a:r>
              <a:rPr lang="en-US" err="1"/>
              <a:t>sollicitudin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box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200" y="1519981"/>
            <a:ext cx="3383859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20557" y="1519981"/>
            <a:ext cx="3383859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96994" y="1519981"/>
            <a:ext cx="3361659" cy="361950"/>
          </a:xfrm>
          <a:prstGeom prst="rect">
            <a:avLst/>
          </a:pr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1"/>
            <a:ext cx="3365500" cy="361519"/>
          </a:xfrm>
          <a:solidFill>
            <a:srgbClr val="1252DE"/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419600" y="1518081"/>
            <a:ext cx="3365500" cy="361519"/>
          </a:xfrm>
          <a:solidFill>
            <a:srgbClr val="1252DE"/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8382000" y="1518081"/>
            <a:ext cx="3365500" cy="361519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34"/>
          </p:nvPr>
        </p:nvSpPr>
        <p:spPr>
          <a:xfrm>
            <a:off x="457200" y="2019300"/>
            <a:ext cx="3365500" cy="38227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35"/>
          </p:nvPr>
        </p:nvSpPr>
        <p:spPr>
          <a:xfrm>
            <a:off x="4419600" y="2019300"/>
            <a:ext cx="3365500" cy="38227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36"/>
          </p:nvPr>
        </p:nvSpPr>
        <p:spPr>
          <a:xfrm>
            <a:off x="8382000" y="2019300"/>
            <a:ext cx="3350912" cy="38227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D3A1FC-D7DA-5C46-9126-93E7D852CB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18F0F21-D6B1-9F40-B748-F0F41DADC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19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boxes vertical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19981"/>
            <a:ext cx="3383859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0557" y="1519981"/>
            <a:ext cx="3383859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6994" y="1519981"/>
            <a:ext cx="3361659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1"/>
            <a:ext cx="3365500" cy="361519"/>
          </a:xfrm>
          <a:solidFill>
            <a:srgbClr val="1252DE"/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419600" y="1518081"/>
            <a:ext cx="3365500" cy="361519"/>
          </a:xfrm>
          <a:solidFill>
            <a:srgbClr val="1252DE"/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8382000" y="1518081"/>
            <a:ext cx="3365500" cy="361519"/>
          </a:xfrm>
          <a:solidFill>
            <a:srgbClr val="1252DE"/>
          </a:solidFill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34"/>
          </p:nvPr>
        </p:nvSpPr>
        <p:spPr>
          <a:xfrm>
            <a:off x="457200" y="2019300"/>
            <a:ext cx="3365500" cy="266370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35"/>
          </p:nvPr>
        </p:nvSpPr>
        <p:spPr>
          <a:xfrm>
            <a:off x="4419600" y="2019300"/>
            <a:ext cx="3365500" cy="266370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36"/>
          </p:nvPr>
        </p:nvSpPr>
        <p:spPr>
          <a:xfrm>
            <a:off x="8382000" y="2019300"/>
            <a:ext cx="3349752" cy="266370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01A565-C66F-5A48-9118-2274A368A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CCBF9A7-BD29-7D42-BEB0-3732C2F8A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47">
            <a:extLst>
              <a:ext uri="{FF2B5EF4-FFF2-40B4-BE49-F238E27FC236}">
                <a16:creationId xmlns:a16="http://schemas.microsoft.com/office/drawing/2014/main" id="{E2D30594-64DE-BD45-B411-7311BF3872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90052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dui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in </a:t>
            </a:r>
            <a:r>
              <a:rPr lang="en-US" err="1"/>
              <a:t>sollicitudin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1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box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514950"/>
            <a:ext cx="2831003" cy="1210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115149"/>
            <a:ext cx="2831003" cy="1210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715347"/>
            <a:ext cx="2831003" cy="1210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2920327"/>
            <a:ext cx="1127760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4520525"/>
            <a:ext cx="1127760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1"/>
            <a:ext cx="2832100" cy="1199719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3118282"/>
            <a:ext cx="2832100" cy="1199719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57200" y="4705782"/>
            <a:ext cx="2832100" cy="1199719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530600" y="1511300"/>
            <a:ext cx="8661400" cy="12446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3530600" y="3111500"/>
            <a:ext cx="8661400" cy="12446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530600" y="4673600"/>
            <a:ext cx="8661400" cy="12446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4ADA101-5D0E-5043-8B96-284B7DA8B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AD84456-E30A-184A-AD73-EE04E32C1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1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boxes horizontal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514951"/>
            <a:ext cx="2831003" cy="1384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109720"/>
            <a:ext cx="2831003" cy="1410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57200" y="3020508"/>
            <a:ext cx="1127760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57200" y="4672879"/>
            <a:ext cx="1127760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1"/>
            <a:ext cx="2832100" cy="1388942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3116587"/>
            <a:ext cx="2832100" cy="1388942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543300" y="1511299"/>
            <a:ext cx="8267700" cy="1416445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3543300" y="3118769"/>
            <a:ext cx="8267700" cy="1416445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C3AA420-84B6-7849-AE17-AC482B5E37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086106B-9161-5542-B0AD-44FF74F44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47">
            <a:extLst>
              <a:ext uri="{FF2B5EF4-FFF2-40B4-BE49-F238E27FC236}">
                <a16:creationId xmlns:a16="http://schemas.microsoft.com/office/drawing/2014/main" id="{BF8DA615-F5CB-204B-844C-1181B89711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90052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dui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in </a:t>
            </a:r>
            <a:r>
              <a:rPr lang="en-US" err="1"/>
              <a:t>sollicitudin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boxes horizontal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entagon 8"/>
          <p:cNvSpPr/>
          <p:nvPr/>
        </p:nvSpPr>
        <p:spPr>
          <a:xfrm>
            <a:off x="457200" y="1515533"/>
            <a:ext cx="3523660" cy="1210733"/>
          </a:xfrm>
          <a:prstGeom prst="homePlate">
            <a:avLst>
              <a:gd name="adj" fmla="val 39510"/>
            </a:avLst>
          </a:pr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3132667"/>
            <a:ext cx="3523660" cy="1210733"/>
          </a:xfrm>
          <a:prstGeom prst="homePlate">
            <a:avLst>
              <a:gd name="adj" fmla="val 40210"/>
            </a:avLst>
          </a:pr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57200" y="4724399"/>
            <a:ext cx="3523660" cy="1210733"/>
          </a:xfrm>
          <a:prstGeom prst="homePlate">
            <a:avLst>
              <a:gd name="adj" fmla="val 40210"/>
            </a:avLst>
          </a:pr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2923027"/>
            <a:ext cx="11275712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4527461"/>
            <a:ext cx="11275712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1"/>
            <a:ext cx="3022600" cy="1218441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3130982"/>
            <a:ext cx="3022600" cy="1218441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57200" y="4718482"/>
            <a:ext cx="3022600" cy="1218441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4216400" y="1511300"/>
            <a:ext cx="7594600" cy="11938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4216400" y="3124200"/>
            <a:ext cx="7594600" cy="11938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4216400" y="4724400"/>
            <a:ext cx="7594600" cy="11938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0E54C88-4EF7-6445-83B5-C9E7A36F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901D29-AC36-BE46-BC9E-161D1DC36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1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boxes horizontal flow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entagon 9"/>
          <p:cNvSpPr/>
          <p:nvPr/>
        </p:nvSpPr>
        <p:spPr>
          <a:xfrm>
            <a:off x="457200" y="3147921"/>
            <a:ext cx="2831003" cy="1506375"/>
          </a:xfrm>
          <a:prstGeom prst="homePlate">
            <a:avLst>
              <a:gd name="adj" fmla="val 26165"/>
            </a:avLst>
          </a:pr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3138355"/>
            <a:ext cx="2590800" cy="1502539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3556000" y="3156972"/>
            <a:ext cx="7962900" cy="1483909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57667F-0DF5-E447-8D9A-4712B67E2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A7CC3E-3C92-B04A-9594-84DDE12A4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47">
            <a:extLst>
              <a:ext uri="{FF2B5EF4-FFF2-40B4-BE49-F238E27FC236}">
                <a16:creationId xmlns:a16="http://schemas.microsoft.com/office/drawing/2014/main" id="{E89E629B-0AFF-5142-8536-A08B3AC7C1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82403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C495E380-A70C-6948-A521-278B55E3190B}"/>
              </a:ext>
            </a:extLst>
          </p:cNvPr>
          <p:cNvSpPr/>
          <p:nvPr userDrawn="1"/>
        </p:nvSpPr>
        <p:spPr>
          <a:xfrm>
            <a:off x="457200" y="1389333"/>
            <a:ext cx="2831003" cy="1506375"/>
          </a:xfrm>
          <a:prstGeom prst="homePlate">
            <a:avLst>
              <a:gd name="adj" fmla="val 26165"/>
            </a:avLst>
          </a:pr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B874EC-D065-9340-9981-E69270B35EC4}"/>
              </a:ext>
            </a:extLst>
          </p:cNvPr>
          <p:cNvCxnSpPr/>
          <p:nvPr userDrawn="1"/>
        </p:nvCxnSpPr>
        <p:spPr>
          <a:xfrm>
            <a:off x="457200" y="3014802"/>
            <a:ext cx="1127760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F33EB6-4B99-254A-9577-3DE159B5DA0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57200" y="1203537"/>
            <a:ext cx="2590800" cy="1661209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E76D73A-91F0-2649-85E7-B947783CC0C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56000" y="1398384"/>
            <a:ext cx="7962900" cy="1483909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2137144"/>
            <a:ext cx="7008707" cy="160147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4F75B6-38D7-63D5-C834-072BF13A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6A2B12EC-8BB4-F714-0988-F5C100FC1532}"/>
              </a:ext>
            </a:extLst>
          </p:cNvPr>
          <p:cNvSpPr txBox="1">
            <a:spLocks/>
          </p:cNvSpPr>
          <p:nvPr userDrawn="1"/>
        </p:nvSpPr>
        <p:spPr>
          <a:xfrm>
            <a:off x="8727141" y="6294577"/>
            <a:ext cx="2740377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HIGHLY CONFIDENTIAL – DO NOT COPY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312BFD9-64D6-97E5-49CA-90CB0B0B04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1" y="653893"/>
            <a:ext cx="769716" cy="22054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Section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1E3633-D452-5B29-AAED-94868E623FBB}"/>
              </a:ext>
            </a:extLst>
          </p:cNvPr>
          <p:cNvSpPr/>
          <p:nvPr userDrawn="1"/>
        </p:nvSpPr>
        <p:spPr>
          <a:xfrm>
            <a:off x="3993267" y="486373"/>
            <a:ext cx="532434" cy="5324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0D08E4-13D5-32C6-04F7-8008CD3E67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3268" y="516814"/>
            <a:ext cx="532434" cy="501993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359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ckets with shaded box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284424" y="1515533"/>
            <a:ext cx="8450376" cy="12107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9" name="Rectangle 8"/>
          <p:cNvSpPr/>
          <p:nvPr userDrawn="1"/>
        </p:nvSpPr>
        <p:spPr>
          <a:xfrm>
            <a:off x="3284424" y="3119966"/>
            <a:ext cx="8450376" cy="12107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10" name="Rectangle 9"/>
          <p:cNvSpPr/>
          <p:nvPr userDrawn="1"/>
        </p:nvSpPr>
        <p:spPr>
          <a:xfrm>
            <a:off x="3284424" y="4724399"/>
            <a:ext cx="8450376" cy="12107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1515533"/>
            <a:ext cx="2828384" cy="1210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" y="3115733"/>
            <a:ext cx="2828384" cy="1210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4724399"/>
            <a:ext cx="2828384" cy="1210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2923027"/>
            <a:ext cx="11267167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4527461"/>
            <a:ext cx="11267167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2"/>
            <a:ext cx="2832100" cy="1225118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457200" y="3105583"/>
            <a:ext cx="2832100" cy="1225118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57200" y="4705783"/>
            <a:ext cx="2832100" cy="1225118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3556000" y="1524000"/>
            <a:ext cx="7962900" cy="12065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3556000" y="3124200"/>
            <a:ext cx="7962900" cy="12065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3556000" y="4711700"/>
            <a:ext cx="7962900" cy="12065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91E1D53-CDCA-B444-B45A-404D74BAAF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F6A1DFD-AE25-584E-9BBA-CCF20463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1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ucket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 118"/>
          <p:cNvSpPr/>
          <p:nvPr userDrawn="1"/>
        </p:nvSpPr>
        <p:spPr>
          <a:xfrm>
            <a:off x="457201" y="1519979"/>
            <a:ext cx="5332561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sz="1400">
              <a:solidFill>
                <a:schemeClr val="bg1"/>
              </a:solidFill>
              <a:sym typeface="Arial"/>
            </a:endParaRPr>
          </a:p>
        </p:txBody>
      </p:sp>
      <p:sp>
        <p:nvSpPr>
          <p:cNvPr id="26" name="Shape 125"/>
          <p:cNvSpPr/>
          <p:nvPr userDrawn="1"/>
        </p:nvSpPr>
        <p:spPr>
          <a:xfrm>
            <a:off x="6422380" y="1519979"/>
            <a:ext cx="5320951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sz="1400">
              <a:solidFill>
                <a:schemeClr val="bg1"/>
              </a:solidFill>
              <a:sym typeface="Arial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8082"/>
            <a:ext cx="5346700" cy="363984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09678" y="1518082"/>
            <a:ext cx="5346700" cy="363984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hape 118"/>
          <p:cNvSpPr/>
          <p:nvPr userDrawn="1"/>
        </p:nvSpPr>
        <p:spPr>
          <a:xfrm>
            <a:off x="457201" y="3598989"/>
            <a:ext cx="5332561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sz="1400">
              <a:solidFill>
                <a:schemeClr val="bg1"/>
              </a:solidFill>
              <a:sym typeface="Arial"/>
            </a:endParaRPr>
          </a:p>
        </p:txBody>
      </p:sp>
      <p:sp>
        <p:nvSpPr>
          <p:cNvPr id="32" name="Shape 125"/>
          <p:cNvSpPr/>
          <p:nvPr userDrawn="1"/>
        </p:nvSpPr>
        <p:spPr>
          <a:xfrm>
            <a:off x="6422380" y="3598989"/>
            <a:ext cx="5320951" cy="36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</a:pPr>
            <a:endParaRPr sz="1400">
              <a:solidFill>
                <a:schemeClr val="bg1"/>
              </a:solidFill>
              <a:sym typeface="Arial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457200" y="3591514"/>
            <a:ext cx="5346700" cy="363984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6409678" y="3591514"/>
            <a:ext cx="5346700" cy="363984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457200" y="2006600"/>
            <a:ext cx="5312422" cy="13955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6422380" y="2006600"/>
            <a:ext cx="5310532" cy="13955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457200" y="4092392"/>
            <a:ext cx="5312422" cy="13955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6422380" y="4092392"/>
            <a:ext cx="5310532" cy="1395539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3C87FD6-86CF-0849-8B9D-DEE20BBCCE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821EBE-623E-8D4E-AD39-3F0084A6C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1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and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2761" y="1515533"/>
            <a:ext cx="11280149" cy="4288919"/>
            <a:chOff x="511837" y="1515533"/>
            <a:chExt cx="8174963" cy="4661429"/>
          </a:xfrm>
        </p:grpSpPr>
        <p:sp>
          <p:nvSpPr>
            <p:cNvPr id="9" name="Shape 166"/>
            <p:cNvSpPr/>
            <p:nvPr/>
          </p:nvSpPr>
          <p:spPr>
            <a:xfrm>
              <a:off x="521957" y="1515533"/>
              <a:ext cx="3821443" cy="4660920"/>
            </a:xfrm>
            <a:prstGeom prst="homePlate">
              <a:avLst>
                <a:gd name="adj" fmla="val 15686"/>
              </a:avLst>
            </a:prstGeom>
            <a:solidFill>
              <a:srgbClr val="01BCB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67"/>
            <p:cNvSpPr/>
            <p:nvPr userDrawn="1"/>
          </p:nvSpPr>
          <p:spPr>
            <a:xfrm>
              <a:off x="511837" y="1515533"/>
              <a:ext cx="3286903" cy="4660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Shape 174"/>
            <p:cNvGrpSpPr/>
            <p:nvPr/>
          </p:nvGrpSpPr>
          <p:grpSpPr>
            <a:xfrm>
              <a:off x="620343" y="3057158"/>
              <a:ext cx="2984246" cy="1563757"/>
              <a:chOff x="620343" y="3048691"/>
              <a:chExt cx="3094405" cy="1563757"/>
            </a:xfrm>
          </p:grpSpPr>
          <p:cxnSp>
            <p:nvCxnSpPr>
              <p:cNvPr id="18" name="Shape 175"/>
              <p:cNvCxnSpPr/>
              <p:nvPr/>
            </p:nvCxnSpPr>
            <p:spPr>
              <a:xfrm>
                <a:off x="620343" y="3048691"/>
                <a:ext cx="3094405" cy="0"/>
              </a:xfrm>
              <a:prstGeom prst="straightConnector1">
                <a:avLst/>
              </a:prstGeom>
              <a:noFill/>
              <a:ln w="12700" cap="rnd">
                <a:solidFill>
                  <a:srgbClr val="ABACAF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Shape 176"/>
              <p:cNvCxnSpPr/>
              <p:nvPr/>
            </p:nvCxnSpPr>
            <p:spPr>
              <a:xfrm>
                <a:off x="620343" y="4612448"/>
                <a:ext cx="3094405" cy="0"/>
              </a:xfrm>
              <a:prstGeom prst="straightConnector1">
                <a:avLst/>
              </a:prstGeom>
              <a:noFill/>
              <a:ln w="12700" cap="rnd">
                <a:solidFill>
                  <a:srgbClr val="ABACAF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" name="Shape 275"/>
            <p:cNvSpPr txBox="1">
              <a:spLocks/>
            </p:cNvSpPr>
            <p:nvPr/>
          </p:nvSpPr>
          <p:spPr>
            <a:xfrm>
              <a:off x="4822506" y="3843130"/>
              <a:ext cx="3864294" cy="2333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lIns="91425" tIns="91425" rIns="91425" bIns="91425" rtlCol="0" anchor="ctr" anchorCtr="1">
              <a:normAutofit/>
            </a:bodyPr>
            <a:lstStyle>
              <a:lvl1pPr lvl="0" indent="0">
                <a:lnSpc>
                  <a:spcPct val="100000"/>
                </a:lnSpc>
                <a:spcBef>
                  <a:spcPts val="500"/>
                </a:spcBef>
                <a:buClr>
                  <a:schemeClr val="lt1"/>
                </a:buClr>
                <a:buFont typeface="Arial"/>
                <a:buNone/>
                <a:defRPr sz="1600" baseline="0">
                  <a:solidFill>
                    <a:schemeClr val="bg1"/>
                  </a:solidFill>
                </a:defRPr>
              </a:lvl1pPr>
              <a:lvl2pPr marL="628650" indent="-295275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–"/>
                <a:defRPr baseline="0">
                  <a:solidFill>
                    <a:schemeClr val="tx2"/>
                  </a:solidFill>
                </a:defRPr>
              </a:lvl2pPr>
              <a:lvl3pPr indent="-285750">
                <a:lnSpc>
                  <a:spcPct val="10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  <a:defRPr baseline="0">
                  <a:solidFill>
                    <a:schemeClr val="tx2"/>
                  </a:solidFill>
                </a:defRPr>
              </a:lvl3pPr>
              <a:lvl4pPr marL="1200150" indent="-228600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–"/>
                <a:defRPr sz="1600" baseline="0">
                  <a:solidFill>
                    <a:schemeClr val="tx2"/>
                  </a:solidFill>
                </a:defRPr>
              </a:lvl4pPr>
              <a:lvl5pPr marL="1428750" indent="-228600">
                <a:lnSpc>
                  <a:spcPct val="100000"/>
                </a:lnSpc>
                <a:spcBef>
                  <a:spcPts val="300"/>
                </a:spcBef>
                <a:buFont typeface="Wingdings" panose="05000000000000000000" pitchFamily="2" charset="2"/>
                <a:buChar char="§"/>
                <a:defRPr sz="1600" baseline="0">
                  <a:solidFill>
                    <a:schemeClr val="tx2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en-US">
                <a:sym typeface="Arial"/>
              </a:endParaRPr>
            </a:p>
          </p:txBody>
        </p:sp>
      </p:grpSp>
      <p:sp>
        <p:nvSpPr>
          <p:cNvPr id="21" name="Text Placeholder 21"/>
          <p:cNvSpPr>
            <a:spLocks noGrp="1"/>
          </p:cNvSpPr>
          <p:nvPr>
            <p:ph type="body" sz="quarter" idx="28"/>
          </p:nvPr>
        </p:nvSpPr>
        <p:spPr>
          <a:xfrm>
            <a:off x="590550" y="1581150"/>
            <a:ext cx="4162425" cy="1234010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</p:txBody>
      </p:sp>
      <p:sp>
        <p:nvSpPr>
          <p:cNvPr id="22" name="Picture Placeholder 30"/>
          <p:cNvSpPr>
            <a:spLocks noGrp="1"/>
          </p:cNvSpPr>
          <p:nvPr>
            <p:ph type="pic" sz="quarter" idx="31"/>
          </p:nvPr>
        </p:nvSpPr>
        <p:spPr>
          <a:xfrm>
            <a:off x="6400800" y="1504951"/>
            <a:ext cx="5334000" cy="2147328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32"/>
          <p:cNvSpPr>
            <a:spLocks noGrp="1"/>
          </p:cNvSpPr>
          <p:nvPr>
            <p:ph type="body" sz="quarter" idx="32"/>
          </p:nvPr>
        </p:nvSpPr>
        <p:spPr>
          <a:xfrm>
            <a:off x="6400800" y="4092613"/>
            <a:ext cx="5334000" cy="127635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33"/>
          </p:nvPr>
        </p:nvSpPr>
        <p:spPr>
          <a:xfrm>
            <a:off x="590550" y="3077896"/>
            <a:ext cx="4162425" cy="1176056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34"/>
          </p:nvPr>
        </p:nvSpPr>
        <p:spPr>
          <a:xfrm>
            <a:off x="590550" y="4516688"/>
            <a:ext cx="4162425" cy="1168494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667145A-42FE-B044-8212-3D58B6DB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F007CDA-B6C3-F645-8449-F13FAF480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9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and Message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070122D4-C3B3-854E-BB77-015D37770E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82403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166"/>
          <p:cNvSpPr/>
          <p:nvPr/>
        </p:nvSpPr>
        <p:spPr>
          <a:xfrm>
            <a:off x="482599" y="1515533"/>
            <a:ext cx="5732671" cy="3222937"/>
          </a:xfrm>
          <a:prstGeom prst="homePlate">
            <a:avLst>
              <a:gd name="adj" fmla="val 15686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7"/>
          <p:cNvSpPr/>
          <p:nvPr/>
        </p:nvSpPr>
        <p:spPr>
          <a:xfrm>
            <a:off x="469900" y="1515533"/>
            <a:ext cx="4548230" cy="3222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275"/>
          <p:cNvSpPr txBox="1">
            <a:spLocks/>
          </p:cNvSpPr>
          <p:nvPr/>
        </p:nvSpPr>
        <p:spPr>
          <a:xfrm>
            <a:off x="6400800" y="3284330"/>
            <a:ext cx="5334000" cy="1454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25" tIns="91425" rIns="91425" bIns="91425" rtlCol="0" anchor="ctr" anchorCtr="1">
            <a:norm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/>
          </p:nvPr>
        </p:nvSpPr>
        <p:spPr>
          <a:xfrm>
            <a:off x="590550" y="1581149"/>
            <a:ext cx="4162425" cy="3068425"/>
          </a:xfr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1"/>
          </p:nvPr>
        </p:nvSpPr>
        <p:spPr>
          <a:xfrm>
            <a:off x="6400800" y="1504950"/>
            <a:ext cx="5334000" cy="177938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2"/>
          </p:nvPr>
        </p:nvSpPr>
        <p:spPr>
          <a:xfrm>
            <a:off x="6400800" y="3373225"/>
            <a:ext cx="5334000" cy="127635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B066D08-9DB3-634B-A859-B6742075EB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E552ECA-5F00-4E4D-B412-FE4F94BE0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9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288"/>
          <p:cNvSpPr txBox="1">
            <a:spLocks/>
          </p:cNvSpPr>
          <p:nvPr userDrawn="1"/>
        </p:nvSpPr>
        <p:spPr>
          <a:xfrm>
            <a:off x="457200" y="1506538"/>
            <a:ext cx="3422178" cy="40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9" name="Shape 289"/>
          <p:cNvSpPr txBox="1">
            <a:spLocks/>
          </p:cNvSpPr>
          <p:nvPr userDrawn="1"/>
        </p:nvSpPr>
        <p:spPr>
          <a:xfrm>
            <a:off x="4459461" y="1506538"/>
            <a:ext cx="3458464" cy="40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10" name="Shape 292"/>
          <p:cNvSpPr txBox="1">
            <a:spLocks/>
          </p:cNvSpPr>
          <p:nvPr userDrawn="1"/>
        </p:nvSpPr>
        <p:spPr>
          <a:xfrm>
            <a:off x="8424244" y="1506538"/>
            <a:ext cx="3310556" cy="40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11" name="Shape 187"/>
          <p:cNvSpPr/>
          <p:nvPr userDrawn="1"/>
        </p:nvSpPr>
        <p:spPr>
          <a:xfrm rot="5400000">
            <a:off x="1964298" y="3381291"/>
            <a:ext cx="318255" cy="3156873"/>
          </a:xfrm>
          <a:prstGeom prst="homePlate">
            <a:avLst>
              <a:gd name="adj" fmla="val 100000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88"/>
          <p:cNvSpPr/>
          <p:nvPr userDrawn="1"/>
        </p:nvSpPr>
        <p:spPr>
          <a:xfrm rot="5400000">
            <a:off x="6050468" y="3381292"/>
            <a:ext cx="318255" cy="3156873"/>
          </a:xfrm>
          <a:prstGeom prst="homePlate">
            <a:avLst>
              <a:gd name="adj" fmla="val 100000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92"/>
          <p:cNvSpPr/>
          <p:nvPr userDrawn="1"/>
        </p:nvSpPr>
        <p:spPr>
          <a:xfrm rot="5400000">
            <a:off x="9958103" y="3381292"/>
            <a:ext cx="318255" cy="3156873"/>
          </a:xfrm>
          <a:prstGeom prst="homePlate">
            <a:avLst>
              <a:gd name="adj" fmla="val 100000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4475"/>
            <a:ext cx="34099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467225" y="1514475"/>
            <a:ext cx="34480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8429625" y="1514475"/>
            <a:ext cx="3324225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371475" y="5341460"/>
            <a:ext cx="34480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67225" y="5341460"/>
            <a:ext cx="34480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8372475" y="5341460"/>
            <a:ext cx="34480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149809" y="1506538"/>
            <a:ext cx="4011655" cy="4132262"/>
            <a:chOff x="4149809" y="1506538"/>
            <a:chExt cx="4011655" cy="3903663"/>
          </a:xfrm>
        </p:grpSpPr>
        <p:cxnSp>
          <p:nvCxnSpPr>
            <p:cNvPr id="69" name="Shape 197"/>
            <p:cNvCxnSpPr/>
            <p:nvPr userDrawn="1"/>
          </p:nvCxnSpPr>
          <p:spPr>
            <a:xfrm>
              <a:off x="4149809" y="1506538"/>
              <a:ext cx="0" cy="3903663"/>
            </a:xfrm>
            <a:prstGeom prst="straightConnector1">
              <a:avLst/>
            </a:prstGeom>
            <a:noFill/>
            <a:ln w="12700" cap="rnd">
              <a:solidFill>
                <a:srgbClr val="ABACAF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Shape 198"/>
            <p:cNvCxnSpPr/>
            <p:nvPr userDrawn="1"/>
          </p:nvCxnSpPr>
          <p:spPr>
            <a:xfrm>
              <a:off x="8161464" y="1506538"/>
              <a:ext cx="0" cy="3903663"/>
            </a:xfrm>
            <a:prstGeom prst="straightConnector1">
              <a:avLst/>
            </a:prstGeom>
            <a:noFill/>
            <a:ln w="12700" cap="rnd">
              <a:solidFill>
                <a:srgbClr val="ABACAF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Text Placeholder 52"/>
          <p:cNvSpPr>
            <a:spLocks noGrp="1"/>
          </p:cNvSpPr>
          <p:nvPr>
            <p:ph type="body" sz="quarter" idx="37"/>
          </p:nvPr>
        </p:nvSpPr>
        <p:spPr>
          <a:xfrm>
            <a:off x="584200" y="2032000"/>
            <a:ext cx="3187700" cy="26797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" name="Text Placeholder 52"/>
          <p:cNvSpPr>
            <a:spLocks noGrp="1"/>
          </p:cNvSpPr>
          <p:nvPr>
            <p:ph type="body" sz="quarter" idx="38"/>
          </p:nvPr>
        </p:nvSpPr>
        <p:spPr>
          <a:xfrm>
            <a:off x="4584700" y="2032000"/>
            <a:ext cx="3187700" cy="26797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" name="Text Placeholder 52"/>
          <p:cNvSpPr>
            <a:spLocks noGrp="1"/>
          </p:cNvSpPr>
          <p:nvPr>
            <p:ph type="body" sz="quarter" idx="39"/>
          </p:nvPr>
        </p:nvSpPr>
        <p:spPr>
          <a:xfrm>
            <a:off x="8521700" y="2032000"/>
            <a:ext cx="3187700" cy="26797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B987A9F-35BC-C14A-B6A7-E0D021E5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03B7F0F-850E-3548-ADC0-DD5F57936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142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hape 197"/>
          <p:cNvCxnSpPr>
            <a:cxnSpLocks/>
          </p:cNvCxnSpPr>
          <p:nvPr/>
        </p:nvCxnSpPr>
        <p:spPr>
          <a:xfrm>
            <a:off x="4149809" y="1506538"/>
            <a:ext cx="0" cy="3036848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" name="Shape 198"/>
          <p:cNvCxnSpPr>
            <a:cxnSpLocks/>
          </p:cNvCxnSpPr>
          <p:nvPr/>
        </p:nvCxnSpPr>
        <p:spPr>
          <a:xfrm>
            <a:off x="8174716" y="1506538"/>
            <a:ext cx="0" cy="3036848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9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457200" y="4124286"/>
            <a:ext cx="34099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67225" y="4124286"/>
            <a:ext cx="34480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8562975" y="4124286"/>
            <a:ext cx="3171825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Shape 288"/>
          <p:cNvSpPr txBox="1">
            <a:spLocks/>
          </p:cNvSpPr>
          <p:nvPr userDrawn="1"/>
        </p:nvSpPr>
        <p:spPr>
          <a:xfrm>
            <a:off x="457200" y="1506538"/>
            <a:ext cx="3422178" cy="40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43" name="Shape 289"/>
          <p:cNvSpPr txBox="1">
            <a:spLocks/>
          </p:cNvSpPr>
          <p:nvPr userDrawn="1"/>
        </p:nvSpPr>
        <p:spPr>
          <a:xfrm>
            <a:off x="4459461" y="1506538"/>
            <a:ext cx="3458464" cy="40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44" name="Shape 292"/>
          <p:cNvSpPr txBox="1">
            <a:spLocks/>
          </p:cNvSpPr>
          <p:nvPr userDrawn="1"/>
        </p:nvSpPr>
        <p:spPr>
          <a:xfrm>
            <a:off x="8424244" y="1506538"/>
            <a:ext cx="3310556" cy="406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25" tIns="91425" rIns="91425" bIns="91425" rtlCol="0" anchor="ctr" anchorCtr="0">
            <a:normAutofit/>
          </a:bodyPr>
          <a:lstStyle>
            <a:lvl1pPr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9pPr>
          </a:lstStyle>
          <a:p>
            <a:endParaRPr lang="en-US">
              <a:sym typeface="Arial"/>
            </a:endParaRPr>
          </a:p>
        </p:txBody>
      </p:sp>
      <p:sp>
        <p:nvSpPr>
          <p:cNvPr id="45" name="Shape 187"/>
          <p:cNvSpPr/>
          <p:nvPr userDrawn="1"/>
        </p:nvSpPr>
        <p:spPr>
          <a:xfrm rot="5400000">
            <a:off x="1964298" y="2164118"/>
            <a:ext cx="318255" cy="3156873"/>
          </a:xfrm>
          <a:prstGeom prst="homePlate">
            <a:avLst>
              <a:gd name="adj" fmla="val 100000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188"/>
          <p:cNvSpPr/>
          <p:nvPr userDrawn="1"/>
        </p:nvSpPr>
        <p:spPr>
          <a:xfrm rot="5400000">
            <a:off x="6050468" y="2164118"/>
            <a:ext cx="318255" cy="3156873"/>
          </a:xfrm>
          <a:prstGeom prst="homePlate">
            <a:avLst>
              <a:gd name="adj" fmla="val 100000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192"/>
          <p:cNvSpPr/>
          <p:nvPr userDrawn="1"/>
        </p:nvSpPr>
        <p:spPr>
          <a:xfrm rot="5400000">
            <a:off x="9958103" y="2164118"/>
            <a:ext cx="318255" cy="3156873"/>
          </a:xfrm>
          <a:prstGeom prst="homePlate">
            <a:avLst>
              <a:gd name="adj" fmla="val 100000"/>
            </a:avLst>
          </a:prstGeom>
          <a:solidFill>
            <a:srgbClr val="01BCB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4475"/>
            <a:ext cx="34099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4467225" y="1514475"/>
            <a:ext cx="3448050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8429625" y="1514475"/>
            <a:ext cx="3324225" cy="4191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2"/>
          <p:cNvSpPr>
            <a:spLocks noGrp="1"/>
          </p:cNvSpPr>
          <p:nvPr>
            <p:ph type="body" sz="quarter" idx="37"/>
          </p:nvPr>
        </p:nvSpPr>
        <p:spPr>
          <a:xfrm>
            <a:off x="584200" y="2032000"/>
            <a:ext cx="3187700" cy="149307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" name="Text Placeholder 52"/>
          <p:cNvSpPr>
            <a:spLocks noGrp="1"/>
          </p:cNvSpPr>
          <p:nvPr>
            <p:ph type="body" sz="quarter" idx="38"/>
          </p:nvPr>
        </p:nvSpPr>
        <p:spPr>
          <a:xfrm>
            <a:off x="4584700" y="2032000"/>
            <a:ext cx="3187700" cy="149307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Text Placeholder 52"/>
          <p:cNvSpPr>
            <a:spLocks noGrp="1"/>
          </p:cNvSpPr>
          <p:nvPr>
            <p:ph type="body" sz="quarter" idx="39"/>
          </p:nvPr>
        </p:nvSpPr>
        <p:spPr>
          <a:xfrm>
            <a:off x="8521700" y="2032000"/>
            <a:ext cx="3187700" cy="149307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97C317D-2046-0647-8283-D83D669B9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DE09EF8-1A2A-8D47-B4AC-E860BC2A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47">
            <a:extLst>
              <a:ext uri="{FF2B5EF4-FFF2-40B4-BE49-F238E27FC236}">
                <a16:creationId xmlns:a16="http://schemas.microsoft.com/office/drawing/2014/main" id="{F2459F7A-5681-CE48-80BE-3D9F9F6122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82403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3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a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84"/>
          <p:cNvSpPr txBox="1">
            <a:spLocks/>
          </p:cNvSpPr>
          <p:nvPr userDrawn="1"/>
        </p:nvSpPr>
        <p:spPr>
          <a:xfrm>
            <a:off x="457200" y="1964795"/>
            <a:ext cx="5491096" cy="564579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37" name="Shape 221"/>
          <p:cNvSpPr/>
          <p:nvPr userDrawn="1"/>
        </p:nvSpPr>
        <p:spPr>
          <a:xfrm>
            <a:off x="5943981" y="1964796"/>
            <a:ext cx="306671" cy="56244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213"/>
          <p:cNvCxnSpPr/>
          <p:nvPr userDrawn="1"/>
        </p:nvCxnSpPr>
        <p:spPr>
          <a:xfrm>
            <a:off x="478052" y="2674362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6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4475"/>
            <a:ext cx="5505450" cy="276225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10325" y="1514475"/>
            <a:ext cx="5505450" cy="276225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0"/>
          </p:nvPr>
        </p:nvSpPr>
        <p:spPr>
          <a:xfrm>
            <a:off x="600075" y="1962150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6419850" y="1962150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84"/>
          <p:cNvSpPr txBox="1">
            <a:spLocks/>
          </p:cNvSpPr>
          <p:nvPr userDrawn="1"/>
        </p:nvSpPr>
        <p:spPr>
          <a:xfrm>
            <a:off x="457200" y="4607984"/>
            <a:ext cx="5491096" cy="564579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59" name="Shape 221"/>
          <p:cNvSpPr/>
          <p:nvPr userDrawn="1"/>
        </p:nvSpPr>
        <p:spPr>
          <a:xfrm>
            <a:off x="5943981" y="4612746"/>
            <a:ext cx="306671" cy="56244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600075" y="4610100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6419850" y="4610100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84"/>
          <p:cNvSpPr txBox="1">
            <a:spLocks/>
          </p:cNvSpPr>
          <p:nvPr userDrawn="1"/>
        </p:nvSpPr>
        <p:spPr>
          <a:xfrm>
            <a:off x="457200" y="3726921"/>
            <a:ext cx="5491096" cy="564579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67" name="Shape 221"/>
          <p:cNvSpPr/>
          <p:nvPr userDrawn="1"/>
        </p:nvSpPr>
        <p:spPr>
          <a:xfrm>
            <a:off x="5943981" y="3736446"/>
            <a:ext cx="306671" cy="56244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600075" y="3733800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6419850" y="3733800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84"/>
          <p:cNvSpPr txBox="1">
            <a:spLocks/>
          </p:cNvSpPr>
          <p:nvPr userDrawn="1"/>
        </p:nvSpPr>
        <p:spPr>
          <a:xfrm>
            <a:off x="457200" y="2845858"/>
            <a:ext cx="5491096" cy="564579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71" name="Shape 221"/>
          <p:cNvSpPr/>
          <p:nvPr userDrawn="1"/>
        </p:nvSpPr>
        <p:spPr>
          <a:xfrm>
            <a:off x="5943981" y="2850621"/>
            <a:ext cx="306671" cy="56244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600075" y="2847975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34"/>
          <p:cNvSpPr>
            <a:spLocks noGrp="1"/>
          </p:cNvSpPr>
          <p:nvPr>
            <p:ph type="body" sz="quarter" idx="43"/>
          </p:nvPr>
        </p:nvSpPr>
        <p:spPr>
          <a:xfrm>
            <a:off x="6419850" y="2847975"/>
            <a:ext cx="5362575" cy="552450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4" name="Shape 213"/>
          <p:cNvCxnSpPr/>
          <p:nvPr userDrawn="1"/>
        </p:nvCxnSpPr>
        <p:spPr>
          <a:xfrm>
            <a:off x="478052" y="3552825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Shape 213"/>
          <p:cNvCxnSpPr/>
          <p:nvPr userDrawn="1"/>
        </p:nvCxnSpPr>
        <p:spPr>
          <a:xfrm>
            <a:off x="478052" y="4448175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" name="Shape 213"/>
          <p:cNvCxnSpPr/>
          <p:nvPr userDrawn="1"/>
        </p:nvCxnSpPr>
        <p:spPr>
          <a:xfrm>
            <a:off x="478052" y="5314950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AF453CC-2C78-6B42-B537-11C12DC7F7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55A714EE-46D3-B44C-B948-18B01630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5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and Detail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4"/>
          <p:cNvSpPr txBox="1">
            <a:spLocks/>
          </p:cNvSpPr>
          <p:nvPr/>
        </p:nvSpPr>
        <p:spPr>
          <a:xfrm>
            <a:off x="457200" y="1964796"/>
            <a:ext cx="5491096" cy="457504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14" name="Text Placeholder 87"/>
          <p:cNvSpPr txBox="1">
            <a:spLocks/>
          </p:cNvSpPr>
          <p:nvPr/>
        </p:nvSpPr>
        <p:spPr>
          <a:xfrm>
            <a:off x="457200" y="2698221"/>
            <a:ext cx="5491096" cy="457504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16" name="Text Placeholder 89"/>
          <p:cNvSpPr txBox="1">
            <a:spLocks/>
          </p:cNvSpPr>
          <p:nvPr/>
        </p:nvSpPr>
        <p:spPr>
          <a:xfrm>
            <a:off x="457200" y="3431646"/>
            <a:ext cx="5491096" cy="457504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18" name="Text Placeholder 91"/>
          <p:cNvSpPr txBox="1">
            <a:spLocks/>
          </p:cNvSpPr>
          <p:nvPr/>
        </p:nvSpPr>
        <p:spPr>
          <a:xfrm>
            <a:off x="457200" y="4165071"/>
            <a:ext cx="5491096" cy="457504"/>
          </a:xfrm>
          <a:prstGeom prst="rect">
            <a:avLst/>
          </a:prstGeom>
          <a:solidFill>
            <a:srgbClr val="1252DE"/>
          </a:solidFill>
        </p:spPr>
        <p:txBody>
          <a:bodyPr vert="horz" lIns="91440" tIns="0" rIns="0" bIns="0" rtlCol="0" anchor="ctr" anchorCtr="0">
            <a:norm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22" name="Shape 221"/>
          <p:cNvSpPr/>
          <p:nvPr/>
        </p:nvSpPr>
        <p:spPr>
          <a:xfrm>
            <a:off x="5943981" y="1964796"/>
            <a:ext cx="306671" cy="45577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21"/>
          <p:cNvSpPr/>
          <p:nvPr/>
        </p:nvSpPr>
        <p:spPr>
          <a:xfrm>
            <a:off x="5943981" y="2698221"/>
            <a:ext cx="306671" cy="45577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21"/>
          <p:cNvSpPr/>
          <p:nvPr/>
        </p:nvSpPr>
        <p:spPr>
          <a:xfrm>
            <a:off x="5943981" y="3431646"/>
            <a:ext cx="306671" cy="45577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21"/>
          <p:cNvSpPr/>
          <p:nvPr/>
        </p:nvSpPr>
        <p:spPr>
          <a:xfrm>
            <a:off x="5943981" y="4165071"/>
            <a:ext cx="306671" cy="455773"/>
          </a:xfrm>
          <a:prstGeom prst="homePlate">
            <a:avLst>
              <a:gd name="adj" fmla="val 100000"/>
            </a:avLst>
          </a:prstGeom>
          <a:solidFill>
            <a:srgbClr val="1252D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Shape 213"/>
          <p:cNvCxnSpPr/>
          <p:nvPr/>
        </p:nvCxnSpPr>
        <p:spPr>
          <a:xfrm>
            <a:off x="478052" y="2569587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" name="Shape 213"/>
          <p:cNvCxnSpPr/>
          <p:nvPr/>
        </p:nvCxnSpPr>
        <p:spPr>
          <a:xfrm>
            <a:off x="478052" y="3303012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" name="Shape 213"/>
          <p:cNvCxnSpPr/>
          <p:nvPr/>
        </p:nvCxnSpPr>
        <p:spPr>
          <a:xfrm>
            <a:off x="478052" y="4036437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0" name="Shape 213"/>
          <p:cNvCxnSpPr/>
          <p:nvPr/>
        </p:nvCxnSpPr>
        <p:spPr>
          <a:xfrm>
            <a:off x="478052" y="4769862"/>
            <a:ext cx="11256746" cy="0"/>
          </a:xfrm>
          <a:prstGeom prst="straightConnector1">
            <a:avLst/>
          </a:prstGeom>
          <a:noFill/>
          <a:ln w="12700" cap="rnd">
            <a:solidFill>
              <a:srgbClr val="ABACA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457200" y="1514475"/>
            <a:ext cx="5505450" cy="276225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10325" y="1514475"/>
            <a:ext cx="5505450" cy="276225"/>
          </a:xfrm>
        </p:spPr>
        <p:txBody>
          <a:bodyPr/>
          <a:lstStyle>
            <a:lvl1pPr marL="0" indent="0">
              <a:buFontTx/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0"/>
          </p:nvPr>
        </p:nvSpPr>
        <p:spPr>
          <a:xfrm>
            <a:off x="600075" y="1962150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4"/>
          <p:cNvSpPr>
            <a:spLocks noGrp="1"/>
          </p:cNvSpPr>
          <p:nvPr>
            <p:ph type="body" sz="quarter" idx="31"/>
          </p:nvPr>
        </p:nvSpPr>
        <p:spPr>
          <a:xfrm>
            <a:off x="600075" y="2695575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32"/>
          </p:nvPr>
        </p:nvSpPr>
        <p:spPr>
          <a:xfrm>
            <a:off x="600075" y="3429000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600075" y="4171950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6419850" y="1962150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6419850" y="2695575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6419850" y="3429000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419850" y="4171950"/>
            <a:ext cx="5362575" cy="447675"/>
          </a:xfrm>
        </p:spPr>
        <p:txBody>
          <a:bodyPr anchor="ctr" anchorCtr="0"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FC53AFB8-42EE-084B-BC17-C7681EB3F8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93786286-279D-D348-9C51-F5F0B1A1B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Text Placeholder 47">
            <a:extLst>
              <a:ext uri="{FF2B5EF4-FFF2-40B4-BE49-F238E27FC236}">
                <a16:creationId xmlns:a16="http://schemas.microsoft.com/office/drawing/2014/main" id="{6F8189DD-97BC-5245-85BE-C71CAA7CB1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82403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514600"/>
            <a:ext cx="364322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2898" y="2514432"/>
            <a:ext cx="364322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6373" y="2514432"/>
            <a:ext cx="361998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1513779"/>
            <a:ext cx="11289161" cy="893762"/>
          </a:xfrm>
          <a:prstGeom prst="rect">
            <a:avLst/>
          </a:prstGeom>
          <a:solidFill>
            <a:srgbClr val="01BCB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403" y="4897340"/>
            <a:ext cx="11278958" cy="893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8"/>
          </p:nvPr>
        </p:nvSpPr>
        <p:spPr>
          <a:xfrm>
            <a:off x="457200" y="1498600"/>
            <a:ext cx="11277600" cy="9144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533400" y="2540000"/>
            <a:ext cx="3514726" cy="310896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356100" y="2540000"/>
            <a:ext cx="3514726" cy="310896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153400" y="2540000"/>
            <a:ext cx="3514726" cy="310896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457200" y="4883051"/>
            <a:ext cx="11277600" cy="914400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533400" y="2933700"/>
            <a:ext cx="3530600" cy="18238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4343400" y="2933700"/>
            <a:ext cx="3530600" cy="18238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8153400" y="2933700"/>
            <a:ext cx="3530600" cy="182383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2C9BE75-20A0-F547-A246-0C64084B6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32F59E7-8E24-1546-A531-36F962585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2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457200" y="2401339"/>
            <a:ext cx="364322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8"/>
          <p:cNvSpPr txBox="1">
            <a:spLocks/>
          </p:cNvSpPr>
          <p:nvPr/>
        </p:nvSpPr>
        <p:spPr>
          <a:xfrm>
            <a:off x="457201" y="3981451"/>
            <a:ext cx="11280774" cy="7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1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0040" y="2401172"/>
            <a:ext cx="3640522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0675" y="2401172"/>
            <a:ext cx="3617299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1513780"/>
            <a:ext cx="11280774" cy="785961"/>
          </a:xfrm>
          <a:prstGeom prst="rect">
            <a:avLst/>
          </a:prstGeom>
          <a:solidFill>
            <a:srgbClr val="01BCB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</a:pP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8"/>
          </p:nvPr>
        </p:nvSpPr>
        <p:spPr>
          <a:xfrm>
            <a:off x="457200" y="1498600"/>
            <a:ext cx="11277600" cy="801141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533400" y="2426739"/>
            <a:ext cx="3514726" cy="310896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356100" y="2426739"/>
            <a:ext cx="3514726" cy="310896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153400" y="2426739"/>
            <a:ext cx="3514726" cy="310896"/>
          </a:xfrm>
          <a:noFill/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5"/>
          </p:nvPr>
        </p:nvSpPr>
        <p:spPr>
          <a:xfrm>
            <a:off x="508000" y="4000161"/>
            <a:ext cx="11150679" cy="753365"/>
          </a:xfrm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533400" y="2820439"/>
            <a:ext cx="3530600" cy="104791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4343400" y="2820439"/>
            <a:ext cx="3530600" cy="104791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8153400" y="2820439"/>
            <a:ext cx="3530600" cy="104791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58DB120-53AA-B948-A30A-E8AB5AA8F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2712FCB-8D08-3D43-926C-0F51EC91F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47">
            <a:extLst>
              <a:ext uri="{FF2B5EF4-FFF2-40B4-BE49-F238E27FC236}">
                <a16:creationId xmlns:a16="http://schemas.microsoft.com/office/drawing/2014/main" id="{82CB79CA-F34B-BB44-83E2-7CEF01BD7F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4882403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0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oduction">
    <p:bg>
      <p:bgPr>
        <a:solidFill>
          <a:srgbClr val="E0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538"/>
            <a:ext cx="11275712" cy="4330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EC5190-8CAD-DE4A-8834-7725B8728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14456BF-52A2-B454-72EB-943F23692F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819" y="6110069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36810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28699" y="1413439"/>
            <a:ext cx="10731501" cy="312871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1028699" y="1789057"/>
            <a:ext cx="3543301" cy="31089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4635500" y="1789057"/>
            <a:ext cx="3543300" cy="31089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8242300" y="1789057"/>
            <a:ext cx="3517900" cy="310896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 rot="16200000">
            <a:off x="-171943" y="2856438"/>
            <a:ext cx="1815933" cy="44596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39"/>
          </p:nvPr>
        </p:nvSpPr>
        <p:spPr>
          <a:xfrm rot="16200000">
            <a:off x="-155359" y="4738505"/>
            <a:ext cx="1782765" cy="445960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solidFill>
                  <a:srgbClr val="001871"/>
                </a:solidFill>
              </a:defRPr>
            </a:lvl1pPr>
            <a:lvl2pPr>
              <a:defRPr sz="1400" baseline="0">
                <a:solidFill>
                  <a:schemeClr val="bg1"/>
                </a:solidFill>
              </a:defRPr>
            </a:lvl2pPr>
            <a:lvl3pPr>
              <a:defRPr sz="1400" baseline="0">
                <a:solidFill>
                  <a:schemeClr val="bg1"/>
                </a:solidFill>
              </a:defRPr>
            </a:lvl3pPr>
            <a:lvl4pPr>
              <a:defRPr sz="14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1028700" y="2165102"/>
            <a:ext cx="3543300" cy="19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4635500" y="2165102"/>
            <a:ext cx="3543300" cy="195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8242300" y="2165102"/>
            <a:ext cx="3517900" cy="1943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45"/>
          <p:cNvSpPr>
            <a:spLocks noGrp="1"/>
          </p:cNvSpPr>
          <p:nvPr>
            <p:ph type="body" sz="quarter" idx="40"/>
          </p:nvPr>
        </p:nvSpPr>
        <p:spPr>
          <a:xfrm>
            <a:off x="1130300" y="2241302"/>
            <a:ext cx="3429000" cy="175857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45"/>
          <p:cNvSpPr>
            <a:spLocks noGrp="1"/>
          </p:cNvSpPr>
          <p:nvPr>
            <p:ph type="body" sz="quarter" idx="41"/>
          </p:nvPr>
        </p:nvSpPr>
        <p:spPr>
          <a:xfrm>
            <a:off x="4724400" y="2241302"/>
            <a:ext cx="3429000" cy="175857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45"/>
          <p:cNvSpPr>
            <a:spLocks noGrp="1"/>
          </p:cNvSpPr>
          <p:nvPr>
            <p:ph type="body" sz="quarter" idx="42"/>
          </p:nvPr>
        </p:nvSpPr>
        <p:spPr>
          <a:xfrm>
            <a:off x="8305800" y="2241302"/>
            <a:ext cx="3429000" cy="175857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1028700" y="4078036"/>
            <a:ext cx="3543300" cy="1782766"/>
          </a:xfrm>
          <a:prstGeom prst="rect">
            <a:avLst/>
          </a:prstGeom>
          <a:solidFill>
            <a:srgbClr val="E0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4635500" y="4070102"/>
            <a:ext cx="3543300" cy="1790700"/>
          </a:xfrm>
          <a:prstGeom prst="rect">
            <a:avLst/>
          </a:prstGeom>
          <a:solidFill>
            <a:srgbClr val="E0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8248650" y="4070102"/>
            <a:ext cx="3511550" cy="1790700"/>
          </a:xfrm>
          <a:prstGeom prst="rect">
            <a:avLst/>
          </a:prstGeom>
          <a:solidFill>
            <a:srgbClr val="E0F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45"/>
          <p:cNvSpPr>
            <a:spLocks noGrp="1"/>
          </p:cNvSpPr>
          <p:nvPr>
            <p:ph type="body" sz="quarter" idx="43"/>
          </p:nvPr>
        </p:nvSpPr>
        <p:spPr>
          <a:xfrm>
            <a:off x="1130300" y="4159002"/>
            <a:ext cx="3429000" cy="1651766"/>
          </a:xfrm>
        </p:spPr>
        <p:txBody>
          <a:bodyPr/>
          <a:lstStyle>
            <a:lvl1pPr>
              <a:defRPr sz="1200" baseline="0">
                <a:solidFill>
                  <a:srgbClr val="001871"/>
                </a:solidFill>
              </a:defRPr>
            </a:lvl1pPr>
            <a:lvl2pPr>
              <a:defRPr sz="1200" baseline="0">
                <a:solidFill>
                  <a:srgbClr val="001871"/>
                </a:solidFill>
              </a:defRPr>
            </a:lvl2pPr>
            <a:lvl3pPr>
              <a:defRPr sz="1200" baseline="0">
                <a:solidFill>
                  <a:srgbClr val="001871"/>
                </a:solidFill>
              </a:defRPr>
            </a:lvl3pPr>
            <a:lvl4pPr>
              <a:defRPr sz="1100" baseline="0">
                <a:solidFill>
                  <a:srgbClr val="001871"/>
                </a:solidFill>
              </a:defRPr>
            </a:lvl4pPr>
            <a:lvl5pPr>
              <a:defRPr sz="1100" baseline="0">
                <a:solidFill>
                  <a:srgbClr val="0018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ext Placeholder 45"/>
          <p:cNvSpPr>
            <a:spLocks noGrp="1"/>
          </p:cNvSpPr>
          <p:nvPr>
            <p:ph type="body" sz="quarter" idx="44"/>
          </p:nvPr>
        </p:nvSpPr>
        <p:spPr>
          <a:xfrm>
            <a:off x="4724400" y="4159002"/>
            <a:ext cx="3429000" cy="1651766"/>
          </a:xfrm>
        </p:spPr>
        <p:txBody>
          <a:bodyPr/>
          <a:lstStyle>
            <a:lvl1pPr>
              <a:defRPr sz="1200" baseline="0">
                <a:solidFill>
                  <a:srgbClr val="001871"/>
                </a:solidFill>
              </a:defRPr>
            </a:lvl1pPr>
            <a:lvl2pPr>
              <a:defRPr sz="1200" baseline="0">
                <a:solidFill>
                  <a:srgbClr val="001871"/>
                </a:solidFill>
              </a:defRPr>
            </a:lvl2pPr>
            <a:lvl3pPr>
              <a:defRPr sz="1200" baseline="0">
                <a:solidFill>
                  <a:srgbClr val="001871"/>
                </a:solidFill>
              </a:defRPr>
            </a:lvl3pPr>
            <a:lvl4pPr>
              <a:defRPr sz="1100" baseline="0">
                <a:solidFill>
                  <a:srgbClr val="001871"/>
                </a:solidFill>
              </a:defRPr>
            </a:lvl4pPr>
            <a:lvl5pPr>
              <a:defRPr sz="1100" baseline="0">
                <a:solidFill>
                  <a:srgbClr val="0018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45"/>
          <p:cNvSpPr>
            <a:spLocks noGrp="1"/>
          </p:cNvSpPr>
          <p:nvPr>
            <p:ph type="body" sz="quarter" idx="45"/>
          </p:nvPr>
        </p:nvSpPr>
        <p:spPr>
          <a:xfrm>
            <a:off x="8305800" y="4159002"/>
            <a:ext cx="3429000" cy="1651766"/>
          </a:xfrm>
        </p:spPr>
        <p:txBody>
          <a:bodyPr/>
          <a:lstStyle>
            <a:lvl1pPr>
              <a:defRPr sz="1200" baseline="0">
                <a:solidFill>
                  <a:srgbClr val="001871"/>
                </a:solidFill>
              </a:defRPr>
            </a:lvl1pPr>
            <a:lvl2pPr>
              <a:defRPr sz="1200" baseline="0">
                <a:solidFill>
                  <a:srgbClr val="001871"/>
                </a:solidFill>
              </a:defRPr>
            </a:lvl2pPr>
            <a:lvl3pPr>
              <a:defRPr sz="1200" baseline="0">
                <a:solidFill>
                  <a:srgbClr val="001871"/>
                </a:solidFill>
              </a:defRPr>
            </a:lvl3pPr>
            <a:lvl4pPr>
              <a:defRPr sz="1100" baseline="0">
                <a:solidFill>
                  <a:srgbClr val="001871"/>
                </a:solidFill>
              </a:defRPr>
            </a:lvl4pPr>
            <a:lvl5pPr>
              <a:defRPr sz="1100" baseline="0">
                <a:solidFill>
                  <a:srgbClr val="0018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6AC5853-BCFD-E644-86B3-68DC67DAB6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EF6732F-0001-0741-8C44-CF3EDA391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68861" y="1993176"/>
            <a:ext cx="9616739" cy="10098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27" name="Rectangle 26"/>
          <p:cNvSpPr/>
          <p:nvPr/>
        </p:nvSpPr>
        <p:spPr>
          <a:xfrm>
            <a:off x="2168861" y="3250118"/>
            <a:ext cx="9616739" cy="10098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sp>
        <p:nvSpPr>
          <p:cNvPr id="28" name="Rectangle 27"/>
          <p:cNvSpPr/>
          <p:nvPr/>
        </p:nvSpPr>
        <p:spPr>
          <a:xfrm>
            <a:off x="2168861" y="4502036"/>
            <a:ext cx="9616739" cy="10098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576" tIns="36576" rIns="36576" bIns="36576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050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57199" y="3120236"/>
            <a:ext cx="11317921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457199" y="4381298"/>
            <a:ext cx="11317921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97"/>
          <p:cNvSpPr txBox="1">
            <a:spLocks/>
          </p:cNvSpPr>
          <p:nvPr/>
        </p:nvSpPr>
        <p:spPr>
          <a:xfrm>
            <a:off x="5589272" y="2068321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18" name="Text Placeholder 98"/>
          <p:cNvSpPr txBox="1">
            <a:spLocks/>
          </p:cNvSpPr>
          <p:nvPr/>
        </p:nvSpPr>
        <p:spPr>
          <a:xfrm>
            <a:off x="8816105" y="2068321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19" name="Text Placeholder 99"/>
          <p:cNvSpPr txBox="1">
            <a:spLocks/>
          </p:cNvSpPr>
          <p:nvPr/>
        </p:nvSpPr>
        <p:spPr>
          <a:xfrm>
            <a:off x="5589272" y="3312563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20" name="Text Placeholder 100"/>
          <p:cNvSpPr txBox="1">
            <a:spLocks/>
          </p:cNvSpPr>
          <p:nvPr/>
        </p:nvSpPr>
        <p:spPr>
          <a:xfrm>
            <a:off x="8816105" y="3312563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21" name="Text Placeholder 101"/>
          <p:cNvSpPr txBox="1">
            <a:spLocks/>
          </p:cNvSpPr>
          <p:nvPr/>
        </p:nvSpPr>
        <p:spPr>
          <a:xfrm>
            <a:off x="5589272" y="4577181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22" name="Text Placeholder 102"/>
          <p:cNvSpPr txBox="1">
            <a:spLocks/>
          </p:cNvSpPr>
          <p:nvPr/>
        </p:nvSpPr>
        <p:spPr>
          <a:xfrm>
            <a:off x="8816105" y="4577181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23" name="Content Placeholder 94"/>
          <p:cNvSpPr txBox="1">
            <a:spLocks/>
          </p:cNvSpPr>
          <p:nvPr/>
        </p:nvSpPr>
        <p:spPr>
          <a:xfrm>
            <a:off x="2395917" y="2068321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24" name="Content Placeholder 95"/>
          <p:cNvSpPr txBox="1">
            <a:spLocks/>
          </p:cNvSpPr>
          <p:nvPr/>
        </p:nvSpPr>
        <p:spPr>
          <a:xfrm>
            <a:off x="2395917" y="3312563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25" name="Content Placeholder 96"/>
          <p:cNvSpPr txBox="1">
            <a:spLocks/>
          </p:cNvSpPr>
          <p:nvPr/>
        </p:nvSpPr>
        <p:spPr>
          <a:xfrm>
            <a:off x="2395917" y="4577181"/>
            <a:ext cx="2839209" cy="884685"/>
          </a:xfrm>
          <a:prstGeom prst="rect">
            <a:avLst/>
          </a:prstGeom>
        </p:spPr>
        <p:txBody>
          <a:bodyPr vert="horz" lIns="45720" tIns="0" rIns="45720" bIns="0" rtlCol="0" anchor="t" anchorCtr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1pPr>
            <a:lvl2pPr marL="628650" indent="-295275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baseline="0">
                <a:solidFill>
                  <a:schemeClr val="tx2"/>
                </a:solidFill>
              </a:defRPr>
            </a:lvl2pPr>
            <a:lvl3pPr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baseline="0">
                <a:solidFill>
                  <a:schemeClr val="tx2"/>
                </a:solidFill>
              </a:defRPr>
            </a:lvl3pPr>
            <a:lvl4pPr marL="120015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100" baseline="0">
                <a:solidFill>
                  <a:schemeClr val="tx2"/>
                </a:solidFill>
              </a:defRPr>
            </a:lvl4pPr>
            <a:lvl5pPr marL="1428750" indent="-22860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100" baseline="0"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Lorem ipsum dolor sit amet, consectetur adipiscing elit.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329962" y="1494693"/>
            <a:ext cx="2963008" cy="413238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562600" y="1494693"/>
            <a:ext cx="2963008" cy="413238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8789376" y="1494693"/>
            <a:ext cx="2963008" cy="413238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53537" y="1991387"/>
            <a:ext cx="1699113" cy="1017573"/>
          </a:xfrm>
          <a:solidFill>
            <a:srgbClr val="01BCB1"/>
          </a:solidFill>
        </p:spPr>
        <p:txBody>
          <a:bodyPr lIns="91440" anchor="ctr" anchorCtr="0"/>
          <a:lstStyle>
            <a:lvl1pPr marL="0" indent="0" algn="l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3537" y="3237420"/>
            <a:ext cx="1699113" cy="1017573"/>
          </a:xfrm>
          <a:solidFill>
            <a:srgbClr val="01BCB1"/>
          </a:solidFill>
        </p:spPr>
        <p:txBody>
          <a:bodyPr lIns="91440" anchor="ctr" anchorCtr="0"/>
          <a:lstStyle>
            <a:lvl1pPr marL="0" indent="0" algn="l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453537" y="4493570"/>
            <a:ext cx="1699113" cy="1017573"/>
          </a:xfrm>
          <a:solidFill>
            <a:srgbClr val="01BCB1"/>
          </a:solidFill>
        </p:spPr>
        <p:txBody>
          <a:bodyPr lIns="91440" anchor="ctr" anchorCtr="0"/>
          <a:lstStyle>
            <a:lvl1pPr marL="0" indent="0" algn="l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57F2244-67AD-994A-8C0C-3B8850D0C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B3BA5C7-2476-224B-9D01-99F5FBDB7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8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166"/>
          <p:cNvSpPr/>
          <p:nvPr userDrawn="1"/>
        </p:nvSpPr>
        <p:spPr>
          <a:xfrm>
            <a:off x="4264861" y="1515533"/>
            <a:ext cx="5051572" cy="4344564"/>
          </a:xfrm>
          <a:prstGeom prst="homePlate">
            <a:avLst>
              <a:gd name="adj" fmla="val 16299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67"/>
          <p:cNvSpPr/>
          <p:nvPr userDrawn="1"/>
        </p:nvSpPr>
        <p:spPr>
          <a:xfrm>
            <a:off x="4032607" y="1515533"/>
            <a:ext cx="4494155" cy="4660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162800" y="1913467"/>
            <a:ext cx="1242646" cy="3937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400554" y="1913467"/>
            <a:ext cx="1270232" cy="3922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470384" y="22605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470384" y="26288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470384" y="29971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470384" y="335906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470384" y="372736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470384" y="44195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470384" y="47878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470384" y="51561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470384" y="55117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470384" y="5880010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 userDrawn="1"/>
        </p:nvCxnSpPr>
        <p:spPr>
          <a:xfrm>
            <a:off x="470384" y="4072377"/>
            <a:ext cx="7919930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16380"/>
            <a:ext cx="3848100" cy="38862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396740" y="1516380"/>
            <a:ext cx="1272540" cy="388620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1516380"/>
            <a:ext cx="1272540" cy="388620"/>
          </a:xfrm>
          <a:solidFill>
            <a:srgbClr val="00A4E4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62800" y="1516380"/>
            <a:ext cx="1250950" cy="388620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rgbClr val="001871"/>
                </a:solidFill>
              </a:defRPr>
            </a:lvl1pPr>
          </a:lstStyle>
          <a:p>
            <a:pPr lvl="0"/>
            <a:r>
              <a:rPr lang="en-US"/>
              <a:t>Title 4</a:t>
            </a:r>
          </a:p>
        </p:txBody>
      </p:sp>
      <p:sp>
        <p:nvSpPr>
          <p:cNvPr id="81" name="Text Placeholder 76"/>
          <p:cNvSpPr>
            <a:spLocks noGrp="1"/>
          </p:cNvSpPr>
          <p:nvPr>
            <p:ph type="body" sz="quarter" idx="24" hasCustomPrompt="1"/>
          </p:nvPr>
        </p:nvSpPr>
        <p:spPr>
          <a:xfrm>
            <a:off x="495300" y="1912938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2" name="Text Placeholder 76"/>
          <p:cNvSpPr>
            <a:spLocks noGrp="1"/>
          </p:cNvSpPr>
          <p:nvPr>
            <p:ph type="body" sz="quarter" idx="25" hasCustomPrompt="1"/>
          </p:nvPr>
        </p:nvSpPr>
        <p:spPr>
          <a:xfrm>
            <a:off x="495300" y="227076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B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27" hasCustomPrompt="1"/>
          </p:nvPr>
        </p:nvSpPr>
        <p:spPr>
          <a:xfrm>
            <a:off x="495300" y="300196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D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28" hasCustomPrompt="1"/>
          </p:nvPr>
        </p:nvSpPr>
        <p:spPr>
          <a:xfrm>
            <a:off x="495300" y="336042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29" hasCustomPrompt="1"/>
          </p:nvPr>
        </p:nvSpPr>
        <p:spPr>
          <a:xfrm>
            <a:off x="495300" y="371824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F</a:t>
            </a:r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30" hasCustomPrompt="1"/>
          </p:nvPr>
        </p:nvSpPr>
        <p:spPr>
          <a:xfrm>
            <a:off x="495300" y="407670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G</a:t>
            </a:r>
          </a:p>
        </p:txBody>
      </p:sp>
      <p:sp>
        <p:nvSpPr>
          <p:cNvPr id="87" name="Text Placeholder 76"/>
          <p:cNvSpPr>
            <a:spLocks noGrp="1"/>
          </p:cNvSpPr>
          <p:nvPr>
            <p:ph type="body" sz="quarter" idx="31" hasCustomPrompt="1"/>
          </p:nvPr>
        </p:nvSpPr>
        <p:spPr>
          <a:xfrm>
            <a:off x="495300" y="443452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H</a:t>
            </a:r>
          </a:p>
        </p:txBody>
      </p:sp>
      <p:sp>
        <p:nvSpPr>
          <p:cNvPr id="88" name="Text Placeholder 76"/>
          <p:cNvSpPr>
            <a:spLocks noGrp="1"/>
          </p:cNvSpPr>
          <p:nvPr>
            <p:ph type="body" sz="quarter" idx="32" hasCustomPrompt="1"/>
          </p:nvPr>
        </p:nvSpPr>
        <p:spPr>
          <a:xfrm>
            <a:off x="495300" y="478536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I</a:t>
            </a:r>
          </a:p>
        </p:txBody>
      </p:sp>
      <p:sp>
        <p:nvSpPr>
          <p:cNvPr id="89" name="Text Placeholder 158"/>
          <p:cNvSpPr>
            <a:spLocks noGrp="1"/>
          </p:cNvSpPr>
          <p:nvPr>
            <p:ph type="body" sz="quarter" idx="61"/>
          </p:nvPr>
        </p:nvSpPr>
        <p:spPr>
          <a:xfrm>
            <a:off x="495300" y="2609850"/>
            <a:ext cx="3810000" cy="3905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90" name="Text Placeholder 76"/>
          <p:cNvSpPr>
            <a:spLocks noGrp="1"/>
          </p:cNvSpPr>
          <p:nvPr>
            <p:ph type="body" sz="quarter" idx="62" hasCustomPrompt="1"/>
          </p:nvPr>
        </p:nvSpPr>
        <p:spPr>
          <a:xfrm>
            <a:off x="495300" y="516255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J</a:t>
            </a:r>
          </a:p>
        </p:txBody>
      </p:sp>
      <p:sp>
        <p:nvSpPr>
          <p:cNvPr id="91" name="Text Placeholder 76"/>
          <p:cNvSpPr>
            <a:spLocks noGrp="1"/>
          </p:cNvSpPr>
          <p:nvPr>
            <p:ph type="body" sz="quarter" idx="63" hasCustomPrompt="1"/>
          </p:nvPr>
        </p:nvSpPr>
        <p:spPr>
          <a:xfrm>
            <a:off x="495300" y="552037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K</a:t>
            </a:r>
          </a:p>
        </p:txBody>
      </p:sp>
      <p:sp>
        <p:nvSpPr>
          <p:cNvPr id="93" name="Text Placeholder 76"/>
          <p:cNvSpPr>
            <a:spLocks noGrp="1"/>
          </p:cNvSpPr>
          <p:nvPr>
            <p:ph type="body" sz="quarter" idx="33" hasCustomPrompt="1"/>
          </p:nvPr>
        </p:nvSpPr>
        <p:spPr>
          <a:xfrm>
            <a:off x="4411980" y="1912938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94" name="Text Placeholder 76"/>
          <p:cNvSpPr>
            <a:spLocks noGrp="1"/>
          </p:cNvSpPr>
          <p:nvPr>
            <p:ph type="body" sz="quarter" idx="34" hasCustomPrompt="1"/>
          </p:nvPr>
        </p:nvSpPr>
        <p:spPr>
          <a:xfrm>
            <a:off x="4411980" y="22707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95" name="Text Placeholder 76"/>
          <p:cNvSpPr>
            <a:spLocks noGrp="1"/>
          </p:cNvSpPr>
          <p:nvPr>
            <p:ph type="body" sz="quarter" idx="35" hasCustomPrompt="1"/>
          </p:nvPr>
        </p:nvSpPr>
        <p:spPr>
          <a:xfrm>
            <a:off x="4411980" y="264414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96" name="Text Placeholder 76"/>
          <p:cNvSpPr>
            <a:spLocks noGrp="1"/>
          </p:cNvSpPr>
          <p:nvPr>
            <p:ph type="body" sz="quarter" idx="36" hasCustomPrompt="1"/>
          </p:nvPr>
        </p:nvSpPr>
        <p:spPr>
          <a:xfrm>
            <a:off x="4411980" y="300196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97" name="Text Placeholder 76"/>
          <p:cNvSpPr>
            <a:spLocks noGrp="1"/>
          </p:cNvSpPr>
          <p:nvPr>
            <p:ph type="body" sz="quarter" idx="37" hasCustomPrompt="1"/>
          </p:nvPr>
        </p:nvSpPr>
        <p:spPr>
          <a:xfrm>
            <a:off x="4411980" y="336042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98" name="Text Placeholder 76"/>
          <p:cNvSpPr>
            <a:spLocks noGrp="1"/>
          </p:cNvSpPr>
          <p:nvPr>
            <p:ph type="body" sz="quarter" idx="38" hasCustomPrompt="1"/>
          </p:nvPr>
        </p:nvSpPr>
        <p:spPr>
          <a:xfrm>
            <a:off x="4411980" y="371824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99" name="Text Placeholder 76"/>
          <p:cNvSpPr>
            <a:spLocks noGrp="1"/>
          </p:cNvSpPr>
          <p:nvPr>
            <p:ph type="body" sz="quarter" idx="39" hasCustomPrompt="1"/>
          </p:nvPr>
        </p:nvSpPr>
        <p:spPr>
          <a:xfrm>
            <a:off x="4411980" y="407670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0" name="Text Placeholder 76"/>
          <p:cNvSpPr>
            <a:spLocks noGrp="1"/>
          </p:cNvSpPr>
          <p:nvPr>
            <p:ph type="body" sz="quarter" idx="40" hasCustomPrompt="1"/>
          </p:nvPr>
        </p:nvSpPr>
        <p:spPr>
          <a:xfrm>
            <a:off x="4411980" y="443452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1" name="Text Placeholder 76"/>
          <p:cNvSpPr>
            <a:spLocks noGrp="1"/>
          </p:cNvSpPr>
          <p:nvPr>
            <p:ph type="body" sz="quarter" idx="41" hasCustomPrompt="1"/>
          </p:nvPr>
        </p:nvSpPr>
        <p:spPr>
          <a:xfrm>
            <a:off x="4411980" y="47853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2" name="Text Placeholder 76"/>
          <p:cNvSpPr>
            <a:spLocks noGrp="1"/>
          </p:cNvSpPr>
          <p:nvPr>
            <p:ph type="body" sz="quarter" idx="42" hasCustomPrompt="1"/>
          </p:nvPr>
        </p:nvSpPr>
        <p:spPr>
          <a:xfrm>
            <a:off x="5806440" y="1912938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3" name="Text Placeholder 76"/>
          <p:cNvSpPr>
            <a:spLocks noGrp="1"/>
          </p:cNvSpPr>
          <p:nvPr>
            <p:ph type="body" sz="quarter" idx="43" hasCustomPrompt="1"/>
          </p:nvPr>
        </p:nvSpPr>
        <p:spPr>
          <a:xfrm>
            <a:off x="5806440" y="22707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4" name="Text Placeholder 76"/>
          <p:cNvSpPr>
            <a:spLocks noGrp="1"/>
          </p:cNvSpPr>
          <p:nvPr>
            <p:ph type="body" sz="quarter" idx="44" hasCustomPrompt="1"/>
          </p:nvPr>
        </p:nvSpPr>
        <p:spPr>
          <a:xfrm>
            <a:off x="5806440" y="264414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5" name="Text Placeholder 76"/>
          <p:cNvSpPr>
            <a:spLocks noGrp="1"/>
          </p:cNvSpPr>
          <p:nvPr>
            <p:ph type="body" sz="quarter" idx="45" hasCustomPrompt="1"/>
          </p:nvPr>
        </p:nvSpPr>
        <p:spPr>
          <a:xfrm>
            <a:off x="5806440" y="300196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6" name="Text Placeholder 76"/>
          <p:cNvSpPr>
            <a:spLocks noGrp="1"/>
          </p:cNvSpPr>
          <p:nvPr>
            <p:ph type="body" sz="quarter" idx="46" hasCustomPrompt="1"/>
          </p:nvPr>
        </p:nvSpPr>
        <p:spPr>
          <a:xfrm>
            <a:off x="5806440" y="336042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7" name="Text Placeholder 76"/>
          <p:cNvSpPr>
            <a:spLocks noGrp="1"/>
          </p:cNvSpPr>
          <p:nvPr>
            <p:ph type="body" sz="quarter" idx="47" hasCustomPrompt="1"/>
          </p:nvPr>
        </p:nvSpPr>
        <p:spPr>
          <a:xfrm>
            <a:off x="5806440" y="371824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8" name="Text Placeholder 76"/>
          <p:cNvSpPr>
            <a:spLocks noGrp="1"/>
          </p:cNvSpPr>
          <p:nvPr>
            <p:ph type="body" sz="quarter" idx="48" hasCustomPrompt="1"/>
          </p:nvPr>
        </p:nvSpPr>
        <p:spPr>
          <a:xfrm>
            <a:off x="5806440" y="407670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09" name="Text Placeholder 76"/>
          <p:cNvSpPr>
            <a:spLocks noGrp="1"/>
          </p:cNvSpPr>
          <p:nvPr>
            <p:ph type="body" sz="quarter" idx="49" hasCustomPrompt="1"/>
          </p:nvPr>
        </p:nvSpPr>
        <p:spPr>
          <a:xfrm>
            <a:off x="5806440" y="443452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10" name="Text Placeholder 76"/>
          <p:cNvSpPr>
            <a:spLocks noGrp="1"/>
          </p:cNvSpPr>
          <p:nvPr>
            <p:ph type="body" sz="quarter" idx="50" hasCustomPrompt="1"/>
          </p:nvPr>
        </p:nvSpPr>
        <p:spPr>
          <a:xfrm>
            <a:off x="5806440" y="47853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11" name="Text Placeholder 76"/>
          <p:cNvSpPr>
            <a:spLocks noGrp="1"/>
          </p:cNvSpPr>
          <p:nvPr>
            <p:ph type="body" sz="quarter" idx="51" hasCustomPrompt="1"/>
          </p:nvPr>
        </p:nvSpPr>
        <p:spPr>
          <a:xfrm>
            <a:off x="7162800" y="1912938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2" name="Text Placeholder 76"/>
          <p:cNvSpPr>
            <a:spLocks noGrp="1"/>
          </p:cNvSpPr>
          <p:nvPr>
            <p:ph type="body" sz="quarter" idx="52" hasCustomPrompt="1"/>
          </p:nvPr>
        </p:nvSpPr>
        <p:spPr>
          <a:xfrm>
            <a:off x="7162800" y="22707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3" name="Text Placeholder 76"/>
          <p:cNvSpPr>
            <a:spLocks noGrp="1"/>
          </p:cNvSpPr>
          <p:nvPr>
            <p:ph type="body" sz="quarter" idx="53" hasCustomPrompt="1"/>
          </p:nvPr>
        </p:nvSpPr>
        <p:spPr>
          <a:xfrm>
            <a:off x="7162800" y="264414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4" name="Text Placeholder 76"/>
          <p:cNvSpPr>
            <a:spLocks noGrp="1"/>
          </p:cNvSpPr>
          <p:nvPr>
            <p:ph type="body" sz="quarter" idx="54" hasCustomPrompt="1"/>
          </p:nvPr>
        </p:nvSpPr>
        <p:spPr>
          <a:xfrm>
            <a:off x="7162800" y="300196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5" name="Text Placeholder 76"/>
          <p:cNvSpPr>
            <a:spLocks noGrp="1"/>
          </p:cNvSpPr>
          <p:nvPr>
            <p:ph type="body" sz="quarter" idx="55" hasCustomPrompt="1"/>
          </p:nvPr>
        </p:nvSpPr>
        <p:spPr>
          <a:xfrm>
            <a:off x="7162800" y="336042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6" name="Text Placeholder 76"/>
          <p:cNvSpPr>
            <a:spLocks noGrp="1"/>
          </p:cNvSpPr>
          <p:nvPr>
            <p:ph type="body" sz="quarter" idx="56" hasCustomPrompt="1"/>
          </p:nvPr>
        </p:nvSpPr>
        <p:spPr>
          <a:xfrm>
            <a:off x="7162800" y="371824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7" name="Text Placeholder 76"/>
          <p:cNvSpPr>
            <a:spLocks noGrp="1"/>
          </p:cNvSpPr>
          <p:nvPr>
            <p:ph type="body" sz="quarter" idx="57" hasCustomPrompt="1"/>
          </p:nvPr>
        </p:nvSpPr>
        <p:spPr>
          <a:xfrm>
            <a:off x="7162800" y="407670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8" name="Text Placeholder 76"/>
          <p:cNvSpPr>
            <a:spLocks noGrp="1"/>
          </p:cNvSpPr>
          <p:nvPr>
            <p:ph type="body" sz="quarter" idx="58" hasCustomPrompt="1"/>
          </p:nvPr>
        </p:nvSpPr>
        <p:spPr>
          <a:xfrm>
            <a:off x="7162800" y="443452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19" name="Text Placeholder 76"/>
          <p:cNvSpPr>
            <a:spLocks noGrp="1"/>
          </p:cNvSpPr>
          <p:nvPr>
            <p:ph type="body" sz="quarter" idx="59" hasCustomPrompt="1"/>
          </p:nvPr>
        </p:nvSpPr>
        <p:spPr>
          <a:xfrm>
            <a:off x="7162800" y="47853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20" name="Text Placeholder 76"/>
          <p:cNvSpPr>
            <a:spLocks noGrp="1"/>
          </p:cNvSpPr>
          <p:nvPr>
            <p:ph type="body" sz="quarter" idx="65" hasCustomPrompt="1"/>
          </p:nvPr>
        </p:nvSpPr>
        <p:spPr>
          <a:xfrm>
            <a:off x="4411980" y="5153025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21" name="Text Placeholder 76"/>
          <p:cNvSpPr>
            <a:spLocks noGrp="1"/>
          </p:cNvSpPr>
          <p:nvPr>
            <p:ph type="body" sz="quarter" idx="66" hasCustomPrompt="1"/>
          </p:nvPr>
        </p:nvSpPr>
        <p:spPr>
          <a:xfrm>
            <a:off x="4411980" y="5510847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23" name="Text Placeholder 76"/>
          <p:cNvSpPr>
            <a:spLocks noGrp="1"/>
          </p:cNvSpPr>
          <p:nvPr>
            <p:ph type="body" sz="quarter" idx="68" hasCustomPrompt="1"/>
          </p:nvPr>
        </p:nvSpPr>
        <p:spPr>
          <a:xfrm>
            <a:off x="5806440" y="5153025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4" name="Text Placeholder 76"/>
          <p:cNvSpPr>
            <a:spLocks noGrp="1"/>
          </p:cNvSpPr>
          <p:nvPr>
            <p:ph type="body" sz="quarter" idx="69" hasCustomPrompt="1"/>
          </p:nvPr>
        </p:nvSpPr>
        <p:spPr>
          <a:xfrm>
            <a:off x="5806440" y="5510847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6" name="Text Placeholder 76"/>
          <p:cNvSpPr>
            <a:spLocks noGrp="1"/>
          </p:cNvSpPr>
          <p:nvPr>
            <p:ph type="body" sz="quarter" idx="71" hasCustomPrompt="1"/>
          </p:nvPr>
        </p:nvSpPr>
        <p:spPr>
          <a:xfrm>
            <a:off x="7162800" y="5153025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27" name="Text Placeholder 76"/>
          <p:cNvSpPr>
            <a:spLocks noGrp="1"/>
          </p:cNvSpPr>
          <p:nvPr>
            <p:ph type="body" sz="quarter" idx="72" hasCustomPrompt="1"/>
          </p:nvPr>
        </p:nvSpPr>
        <p:spPr>
          <a:xfrm>
            <a:off x="7162800" y="5510847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30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9499600" y="1485900"/>
            <a:ext cx="2260600" cy="4344564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" name="Text Placeholder 4">
            <a:extLst>
              <a:ext uri="{FF2B5EF4-FFF2-40B4-BE49-F238E27FC236}">
                <a16:creationId xmlns:a16="http://schemas.microsoft.com/office/drawing/2014/main" id="{095E102A-7586-1142-8E86-F36FD0408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31" name="Slide Number Placeholder 5">
            <a:extLst>
              <a:ext uri="{FF2B5EF4-FFF2-40B4-BE49-F238E27FC236}">
                <a16:creationId xmlns:a16="http://schemas.microsoft.com/office/drawing/2014/main" id="{F7359B2F-3B8F-314F-AD17-CE1ECEF6D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4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Layout 10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32008" y="1515533"/>
            <a:ext cx="5282942" cy="3811016"/>
            <a:chOff x="3115733" y="1515533"/>
            <a:chExt cx="3852334" cy="3811016"/>
          </a:xfrm>
        </p:grpSpPr>
        <p:sp>
          <p:nvSpPr>
            <p:cNvPr id="62" name="Shape 166"/>
            <p:cNvSpPr/>
            <p:nvPr userDrawn="1"/>
          </p:nvSpPr>
          <p:spPr>
            <a:xfrm>
              <a:off x="3285065" y="1515534"/>
              <a:ext cx="3683002" cy="3272276"/>
            </a:xfrm>
            <a:prstGeom prst="homePlate">
              <a:avLst>
                <a:gd name="adj" fmla="val 21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167"/>
            <p:cNvSpPr/>
            <p:nvPr userDrawn="1"/>
          </p:nvSpPr>
          <p:spPr>
            <a:xfrm>
              <a:off x="3115733" y="1515533"/>
              <a:ext cx="3276600" cy="38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31350" y="1913467"/>
            <a:ext cx="1283759" cy="2882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9894" y="1913467"/>
            <a:ext cx="1270019" cy="2882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70382" y="226051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0382" y="262881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0382" y="299711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0382" y="335906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0382" y="372736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0382" y="441951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0382" y="4787810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70382" y="4072377"/>
            <a:ext cx="7918605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16380"/>
            <a:ext cx="3848100" cy="388620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1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396740" y="1516380"/>
            <a:ext cx="1272540" cy="388620"/>
          </a:xfrm>
          <a:solidFill>
            <a:srgbClr val="01BCB1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2</a:t>
            </a:r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1516380"/>
            <a:ext cx="1272540" cy="388620"/>
          </a:xfrm>
          <a:solidFill>
            <a:srgbClr val="00A4E4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3</a:t>
            </a:r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62800" y="1516380"/>
            <a:ext cx="1250950" cy="388620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>
                <a:solidFill>
                  <a:srgbClr val="001871"/>
                </a:solidFill>
              </a:defRPr>
            </a:lvl1pPr>
          </a:lstStyle>
          <a:p>
            <a:pPr lvl="0"/>
            <a:r>
              <a:rPr lang="en-US"/>
              <a:t>Title 4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24" hasCustomPrompt="1"/>
          </p:nvPr>
        </p:nvSpPr>
        <p:spPr>
          <a:xfrm>
            <a:off x="495300" y="1912938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25" hasCustomPrompt="1"/>
          </p:nvPr>
        </p:nvSpPr>
        <p:spPr>
          <a:xfrm>
            <a:off x="495300" y="227076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B</a:t>
            </a:r>
          </a:p>
        </p:txBody>
      </p:sp>
      <p:sp>
        <p:nvSpPr>
          <p:cNvPr id="82" name="Text Placeholder 76"/>
          <p:cNvSpPr>
            <a:spLocks noGrp="1"/>
          </p:cNvSpPr>
          <p:nvPr>
            <p:ph type="body" sz="quarter" idx="27" hasCustomPrompt="1"/>
          </p:nvPr>
        </p:nvSpPr>
        <p:spPr>
          <a:xfrm>
            <a:off x="495300" y="300196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D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28" hasCustomPrompt="1"/>
          </p:nvPr>
        </p:nvSpPr>
        <p:spPr>
          <a:xfrm>
            <a:off x="495300" y="336042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E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29" hasCustomPrompt="1"/>
          </p:nvPr>
        </p:nvSpPr>
        <p:spPr>
          <a:xfrm>
            <a:off x="495300" y="371824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F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30" hasCustomPrompt="1"/>
          </p:nvPr>
        </p:nvSpPr>
        <p:spPr>
          <a:xfrm>
            <a:off x="495300" y="4076700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G</a:t>
            </a:r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31" hasCustomPrompt="1"/>
          </p:nvPr>
        </p:nvSpPr>
        <p:spPr>
          <a:xfrm>
            <a:off x="495300" y="4434522"/>
            <a:ext cx="3810000" cy="3397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H</a:t>
            </a:r>
          </a:p>
        </p:txBody>
      </p:sp>
      <p:sp>
        <p:nvSpPr>
          <p:cNvPr id="100" name="Text Placeholder 76"/>
          <p:cNvSpPr>
            <a:spLocks noGrp="1"/>
          </p:cNvSpPr>
          <p:nvPr>
            <p:ph type="body" sz="quarter" idx="33" hasCustomPrompt="1"/>
          </p:nvPr>
        </p:nvSpPr>
        <p:spPr>
          <a:xfrm>
            <a:off x="4411980" y="1912938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1" name="Text Placeholder 76"/>
          <p:cNvSpPr>
            <a:spLocks noGrp="1"/>
          </p:cNvSpPr>
          <p:nvPr>
            <p:ph type="body" sz="quarter" idx="34" hasCustomPrompt="1"/>
          </p:nvPr>
        </p:nvSpPr>
        <p:spPr>
          <a:xfrm>
            <a:off x="4411980" y="22707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2" name="Text Placeholder 76"/>
          <p:cNvSpPr>
            <a:spLocks noGrp="1"/>
          </p:cNvSpPr>
          <p:nvPr>
            <p:ph type="body" sz="quarter" idx="35" hasCustomPrompt="1"/>
          </p:nvPr>
        </p:nvSpPr>
        <p:spPr>
          <a:xfrm>
            <a:off x="4411980" y="264414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3" name="Text Placeholder 76"/>
          <p:cNvSpPr>
            <a:spLocks noGrp="1"/>
          </p:cNvSpPr>
          <p:nvPr>
            <p:ph type="body" sz="quarter" idx="36" hasCustomPrompt="1"/>
          </p:nvPr>
        </p:nvSpPr>
        <p:spPr>
          <a:xfrm>
            <a:off x="4411980" y="300196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4" name="Text Placeholder 76"/>
          <p:cNvSpPr>
            <a:spLocks noGrp="1"/>
          </p:cNvSpPr>
          <p:nvPr>
            <p:ph type="body" sz="quarter" idx="37" hasCustomPrompt="1"/>
          </p:nvPr>
        </p:nvSpPr>
        <p:spPr>
          <a:xfrm>
            <a:off x="4411980" y="336042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5" name="Text Placeholder 76"/>
          <p:cNvSpPr>
            <a:spLocks noGrp="1"/>
          </p:cNvSpPr>
          <p:nvPr>
            <p:ph type="body" sz="quarter" idx="38" hasCustomPrompt="1"/>
          </p:nvPr>
        </p:nvSpPr>
        <p:spPr>
          <a:xfrm>
            <a:off x="4411980" y="371824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6" name="Text Placeholder 76"/>
          <p:cNvSpPr>
            <a:spLocks noGrp="1"/>
          </p:cNvSpPr>
          <p:nvPr>
            <p:ph type="body" sz="quarter" idx="39" hasCustomPrompt="1"/>
          </p:nvPr>
        </p:nvSpPr>
        <p:spPr>
          <a:xfrm>
            <a:off x="4411980" y="407670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07" name="Text Placeholder 76"/>
          <p:cNvSpPr>
            <a:spLocks noGrp="1"/>
          </p:cNvSpPr>
          <p:nvPr>
            <p:ph type="body" sz="quarter" idx="40" hasCustomPrompt="1"/>
          </p:nvPr>
        </p:nvSpPr>
        <p:spPr>
          <a:xfrm>
            <a:off x="4411980" y="443452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100%</a:t>
            </a:r>
          </a:p>
        </p:txBody>
      </p:sp>
      <p:sp>
        <p:nvSpPr>
          <p:cNvPr id="118" name="Text Placeholder 76"/>
          <p:cNvSpPr>
            <a:spLocks noGrp="1"/>
          </p:cNvSpPr>
          <p:nvPr>
            <p:ph type="body" sz="quarter" idx="42" hasCustomPrompt="1"/>
          </p:nvPr>
        </p:nvSpPr>
        <p:spPr>
          <a:xfrm>
            <a:off x="5806440" y="1912938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19" name="Text Placeholder 76"/>
          <p:cNvSpPr>
            <a:spLocks noGrp="1"/>
          </p:cNvSpPr>
          <p:nvPr>
            <p:ph type="body" sz="quarter" idx="43" hasCustomPrompt="1"/>
          </p:nvPr>
        </p:nvSpPr>
        <p:spPr>
          <a:xfrm>
            <a:off x="5806440" y="22707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0" name="Text Placeholder 76"/>
          <p:cNvSpPr>
            <a:spLocks noGrp="1"/>
          </p:cNvSpPr>
          <p:nvPr>
            <p:ph type="body" sz="quarter" idx="44" hasCustomPrompt="1"/>
          </p:nvPr>
        </p:nvSpPr>
        <p:spPr>
          <a:xfrm>
            <a:off x="5806440" y="264414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1" name="Text Placeholder 76"/>
          <p:cNvSpPr>
            <a:spLocks noGrp="1"/>
          </p:cNvSpPr>
          <p:nvPr>
            <p:ph type="body" sz="quarter" idx="45" hasCustomPrompt="1"/>
          </p:nvPr>
        </p:nvSpPr>
        <p:spPr>
          <a:xfrm>
            <a:off x="5806440" y="300196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2" name="Text Placeholder 76"/>
          <p:cNvSpPr>
            <a:spLocks noGrp="1"/>
          </p:cNvSpPr>
          <p:nvPr>
            <p:ph type="body" sz="quarter" idx="46" hasCustomPrompt="1"/>
          </p:nvPr>
        </p:nvSpPr>
        <p:spPr>
          <a:xfrm>
            <a:off x="5806440" y="336042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3" name="Text Placeholder 76"/>
          <p:cNvSpPr>
            <a:spLocks noGrp="1"/>
          </p:cNvSpPr>
          <p:nvPr>
            <p:ph type="body" sz="quarter" idx="47" hasCustomPrompt="1"/>
          </p:nvPr>
        </p:nvSpPr>
        <p:spPr>
          <a:xfrm>
            <a:off x="5806440" y="371824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4" name="Text Placeholder 76"/>
          <p:cNvSpPr>
            <a:spLocks noGrp="1"/>
          </p:cNvSpPr>
          <p:nvPr>
            <p:ph type="body" sz="quarter" idx="48" hasCustomPrompt="1"/>
          </p:nvPr>
        </p:nvSpPr>
        <p:spPr>
          <a:xfrm>
            <a:off x="5806440" y="407670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25" name="Text Placeholder 76"/>
          <p:cNvSpPr>
            <a:spLocks noGrp="1"/>
          </p:cNvSpPr>
          <p:nvPr>
            <p:ph type="body" sz="quarter" idx="49" hasCustomPrompt="1"/>
          </p:nvPr>
        </p:nvSpPr>
        <p:spPr>
          <a:xfrm>
            <a:off x="5806440" y="443452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139" name="Text Placeholder 76"/>
          <p:cNvSpPr>
            <a:spLocks noGrp="1"/>
          </p:cNvSpPr>
          <p:nvPr>
            <p:ph type="body" sz="quarter" idx="51" hasCustomPrompt="1"/>
          </p:nvPr>
        </p:nvSpPr>
        <p:spPr>
          <a:xfrm>
            <a:off x="7162800" y="1912938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0" name="Text Placeholder 76"/>
          <p:cNvSpPr>
            <a:spLocks noGrp="1"/>
          </p:cNvSpPr>
          <p:nvPr>
            <p:ph type="body" sz="quarter" idx="52" hasCustomPrompt="1"/>
          </p:nvPr>
        </p:nvSpPr>
        <p:spPr>
          <a:xfrm>
            <a:off x="7162800" y="227076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1" name="Text Placeholder 76"/>
          <p:cNvSpPr>
            <a:spLocks noGrp="1"/>
          </p:cNvSpPr>
          <p:nvPr>
            <p:ph type="body" sz="quarter" idx="53" hasCustomPrompt="1"/>
          </p:nvPr>
        </p:nvSpPr>
        <p:spPr>
          <a:xfrm>
            <a:off x="7162800" y="264414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2" name="Text Placeholder 76"/>
          <p:cNvSpPr>
            <a:spLocks noGrp="1"/>
          </p:cNvSpPr>
          <p:nvPr>
            <p:ph type="body" sz="quarter" idx="54" hasCustomPrompt="1"/>
          </p:nvPr>
        </p:nvSpPr>
        <p:spPr>
          <a:xfrm>
            <a:off x="7162800" y="300196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3" name="Text Placeholder 76"/>
          <p:cNvSpPr>
            <a:spLocks noGrp="1"/>
          </p:cNvSpPr>
          <p:nvPr>
            <p:ph type="body" sz="quarter" idx="55" hasCustomPrompt="1"/>
          </p:nvPr>
        </p:nvSpPr>
        <p:spPr>
          <a:xfrm>
            <a:off x="7162800" y="336042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4" name="Text Placeholder 76"/>
          <p:cNvSpPr>
            <a:spLocks noGrp="1"/>
          </p:cNvSpPr>
          <p:nvPr>
            <p:ph type="body" sz="quarter" idx="56" hasCustomPrompt="1"/>
          </p:nvPr>
        </p:nvSpPr>
        <p:spPr>
          <a:xfrm>
            <a:off x="7162800" y="371824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5" name="Text Placeholder 76"/>
          <p:cNvSpPr>
            <a:spLocks noGrp="1"/>
          </p:cNvSpPr>
          <p:nvPr>
            <p:ph type="body" sz="quarter" idx="57" hasCustomPrompt="1"/>
          </p:nvPr>
        </p:nvSpPr>
        <p:spPr>
          <a:xfrm>
            <a:off x="7162800" y="4076700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46" name="Text Placeholder 76"/>
          <p:cNvSpPr>
            <a:spLocks noGrp="1"/>
          </p:cNvSpPr>
          <p:nvPr>
            <p:ph type="body" sz="quarter" idx="58" hasCustomPrompt="1"/>
          </p:nvPr>
        </p:nvSpPr>
        <p:spPr>
          <a:xfrm>
            <a:off x="7162800" y="4434522"/>
            <a:ext cx="1257300" cy="339725"/>
          </a:xfrm>
        </p:spPr>
        <p:txBody>
          <a:bodyPr anchor="ctr" anchorCtr="0"/>
          <a:lstStyle>
            <a:lvl1pPr marL="0" indent="0" algn="ctr">
              <a:buFontTx/>
              <a:buNone/>
              <a:defRPr sz="1200" baseline="0"/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59" name="Text Placeholder 158"/>
          <p:cNvSpPr>
            <a:spLocks noGrp="1"/>
          </p:cNvSpPr>
          <p:nvPr>
            <p:ph type="body" sz="quarter" idx="61"/>
          </p:nvPr>
        </p:nvSpPr>
        <p:spPr>
          <a:xfrm>
            <a:off x="495300" y="2609850"/>
            <a:ext cx="3848100" cy="390525"/>
          </a:xfrm>
        </p:spPr>
        <p:txBody>
          <a:bodyPr anchor="ctr" anchorCtr="0"/>
          <a:lstStyle>
            <a:lvl1pPr marL="0" indent="0">
              <a:buFontTx/>
              <a:buNone/>
              <a:defRPr sz="1200" baseline="0"/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162" name="Text Placeholder 160"/>
          <p:cNvSpPr>
            <a:spLocks noGrp="1"/>
          </p:cNvSpPr>
          <p:nvPr>
            <p:ph type="body" sz="quarter" idx="62"/>
          </p:nvPr>
        </p:nvSpPr>
        <p:spPr>
          <a:xfrm>
            <a:off x="9461500" y="1447800"/>
            <a:ext cx="2286000" cy="3326447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5F95F43-098E-014A-82E5-704849622C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87847132-DDE8-FD49-9172-F9F49B7CF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6" name="Text Placeholder 47">
            <a:extLst>
              <a:ext uri="{FF2B5EF4-FFF2-40B4-BE49-F238E27FC236}">
                <a16:creationId xmlns:a16="http://schemas.microsoft.com/office/drawing/2014/main" id="{D20BC3F6-2C03-E84D-8CAD-4EFC13AA06D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57200" y="4882403"/>
            <a:ext cx="11274552" cy="949636"/>
          </a:xfrm>
          <a:solidFill>
            <a:srgbClr val="E0F3FB"/>
          </a:solidFill>
        </p:spPr>
        <p:txBody>
          <a:bodyPr anchor="ctr" anchorCtr="0"/>
          <a:lstStyle>
            <a:lvl1pPr marL="0" indent="0" algn="ctr">
              <a:buFontTx/>
              <a:buNone/>
              <a:defRPr sz="1400" baseline="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dui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in </a:t>
            </a:r>
            <a:r>
              <a:rPr lang="en-US" dirty="0" err="1"/>
              <a:t>sollicitudin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1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 userDrawn="1"/>
        </p:nvSpPr>
        <p:spPr>
          <a:xfrm>
            <a:off x="6138864" y="1959523"/>
            <a:ext cx="1829635" cy="1787429"/>
          </a:xfrm>
          <a:custGeom>
            <a:avLst/>
            <a:gdLst>
              <a:gd name="connsiteX0" fmla="*/ 0 w 2091011"/>
              <a:gd name="connsiteY0" fmla="*/ 0 h 2042776"/>
              <a:gd name="connsiteX1" fmla="*/ 180048 w 2091011"/>
              <a:gd name="connsiteY1" fmla="*/ 9092 h 2042776"/>
              <a:gd name="connsiteX2" fmla="*/ 2084484 w 2091011"/>
              <a:gd name="connsiteY2" fmla="*/ 1913528 h 2042776"/>
              <a:gd name="connsiteX3" fmla="*/ 2091011 w 2091011"/>
              <a:gd name="connsiteY3" fmla="*/ 2042776 h 2042776"/>
              <a:gd name="connsiteX4" fmla="*/ 0 w 2091011"/>
              <a:gd name="connsiteY4" fmla="*/ 2042776 h 2042776"/>
              <a:gd name="connsiteX5" fmla="*/ 0 w 2091011"/>
              <a:gd name="connsiteY5" fmla="*/ 0 h 204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1011" h="2042776">
                <a:moveTo>
                  <a:pt x="0" y="0"/>
                </a:moveTo>
                <a:lnTo>
                  <a:pt x="180048" y="9092"/>
                </a:lnTo>
                <a:cubicBezTo>
                  <a:pt x="1184204" y="111069"/>
                  <a:pt x="1982507" y="909372"/>
                  <a:pt x="2084484" y="1913528"/>
                </a:cubicBezTo>
                <a:lnTo>
                  <a:pt x="2091011" y="2042776"/>
                </a:lnTo>
                <a:lnTo>
                  <a:pt x="0" y="2042776"/>
                </a:lnTo>
                <a:lnTo>
                  <a:pt x="0" y="0"/>
                </a:lnTo>
                <a:close/>
              </a:path>
            </a:pathLst>
          </a:custGeom>
          <a:solidFill>
            <a:srgbClr val="01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Freeform 31"/>
          <p:cNvSpPr/>
          <p:nvPr userDrawn="1"/>
        </p:nvSpPr>
        <p:spPr>
          <a:xfrm>
            <a:off x="4242553" y="1959523"/>
            <a:ext cx="1818522" cy="1786869"/>
          </a:xfrm>
          <a:custGeom>
            <a:avLst/>
            <a:gdLst>
              <a:gd name="connsiteX0" fmla="*/ 2078311 w 2078311"/>
              <a:gd name="connsiteY0" fmla="*/ 0 h 2042135"/>
              <a:gd name="connsiteX1" fmla="*/ 2078311 w 2078311"/>
              <a:gd name="connsiteY1" fmla="*/ 2042135 h 2042135"/>
              <a:gd name="connsiteX2" fmla="*/ 0 w 2078311"/>
              <a:gd name="connsiteY2" fmla="*/ 2042135 h 2042135"/>
              <a:gd name="connsiteX3" fmla="*/ 6527 w 2078311"/>
              <a:gd name="connsiteY3" fmla="*/ 1912887 h 2042135"/>
              <a:gd name="connsiteX4" fmla="*/ 1910963 w 2078311"/>
              <a:gd name="connsiteY4" fmla="*/ 8451 h 2042135"/>
              <a:gd name="connsiteX5" fmla="*/ 2078311 w 2078311"/>
              <a:gd name="connsiteY5" fmla="*/ 0 h 204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8311" h="2042135">
                <a:moveTo>
                  <a:pt x="2078311" y="0"/>
                </a:moveTo>
                <a:lnTo>
                  <a:pt x="2078311" y="2042135"/>
                </a:lnTo>
                <a:lnTo>
                  <a:pt x="0" y="2042135"/>
                </a:lnTo>
                <a:lnTo>
                  <a:pt x="6527" y="1912887"/>
                </a:lnTo>
                <a:cubicBezTo>
                  <a:pt x="108504" y="908731"/>
                  <a:pt x="906807" y="110428"/>
                  <a:pt x="1910963" y="8451"/>
                </a:cubicBezTo>
                <a:lnTo>
                  <a:pt x="2078311" y="0"/>
                </a:lnTo>
                <a:close/>
              </a:path>
            </a:pathLst>
          </a:custGeom>
          <a:solidFill>
            <a:srgbClr val="001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Freeform 32"/>
          <p:cNvSpPr/>
          <p:nvPr userDrawn="1"/>
        </p:nvSpPr>
        <p:spPr>
          <a:xfrm>
            <a:off x="4238625" y="3824740"/>
            <a:ext cx="1822450" cy="1864656"/>
          </a:xfrm>
          <a:custGeom>
            <a:avLst/>
            <a:gdLst>
              <a:gd name="connsiteX0" fmla="*/ 0 w 2082800"/>
              <a:gd name="connsiteY0" fmla="*/ 0 h 2131035"/>
              <a:gd name="connsiteX1" fmla="*/ 2082800 w 2082800"/>
              <a:gd name="connsiteY1" fmla="*/ 0 h 2131035"/>
              <a:gd name="connsiteX2" fmla="*/ 2082800 w 2082800"/>
              <a:gd name="connsiteY2" fmla="*/ 2131035 h 2131035"/>
              <a:gd name="connsiteX3" fmla="*/ 1915452 w 2082800"/>
              <a:gd name="connsiteY3" fmla="*/ 2122584 h 2131035"/>
              <a:gd name="connsiteX4" fmla="*/ 0 w 2082800"/>
              <a:gd name="connsiteY4" fmla="*/ 0 h 213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2800" h="2131035">
                <a:moveTo>
                  <a:pt x="0" y="0"/>
                </a:moveTo>
                <a:lnTo>
                  <a:pt x="2082800" y="0"/>
                </a:lnTo>
                <a:lnTo>
                  <a:pt x="2082800" y="2131035"/>
                </a:lnTo>
                <a:lnTo>
                  <a:pt x="1915452" y="2122584"/>
                </a:lnTo>
                <a:cubicBezTo>
                  <a:pt x="839571" y="2013323"/>
                  <a:pt x="0" y="1104708"/>
                  <a:pt x="0" y="0"/>
                </a:cubicBezTo>
                <a:close/>
              </a:path>
            </a:pathLst>
          </a:custGeom>
          <a:solidFill>
            <a:srgbClr val="125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4" name="Freeform 33"/>
          <p:cNvSpPr/>
          <p:nvPr userDrawn="1"/>
        </p:nvSpPr>
        <p:spPr>
          <a:xfrm>
            <a:off x="6138864" y="3824740"/>
            <a:ext cx="1833563" cy="1865217"/>
          </a:xfrm>
          <a:custGeom>
            <a:avLst/>
            <a:gdLst>
              <a:gd name="connsiteX0" fmla="*/ 0 w 2095500"/>
              <a:gd name="connsiteY0" fmla="*/ 0 h 2131676"/>
              <a:gd name="connsiteX1" fmla="*/ 2095500 w 2095500"/>
              <a:gd name="connsiteY1" fmla="*/ 0 h 2131676"/>
              <a:gd name="connsiteX2" fmla="*/ 180048 w 2095500"/>
              <a:gd name="connsiteY2" fmla="*/ 2122584 h 2131676"/>
              <a:gd name="connsiteX3" fmla="*/ 0 w 2095500"/>
              <a:gd name="connsiteY3" fmla="*/ 2131676 h 2131676"/>
              <a:gd name="connsiteX4" fmla="*/ 0 w 2095500"/>
              <a:gd name="connsiteY4" fmla="*/ 0 h 21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2131676">
                <a:moveTo>
                  <a:pt x="0" y="0"/>
                </a:moveTo>
                <a:lnTo>
                  <a:pt x="2095500" y="0"/>
                </a:lnTo>
                <a:cubicBezTo>
                  <a:pt x="2095500" y="1104708"/>
                  <a:pt x="1255929" y="2013323"/>
                  <a:pt x="180048" y="2122584"/>
                </a:cubicBezTo>
                <a:lnTo>
                  <a:pt x="0" y="2131676"/>
                </a:lnTo>
                <a:lnTo>
                  <a:pt x="0" y="0"/>
                </a:lnTo>
                <a:close/>
              </a:path>
            </a:pathLst>
          </a:custGeom>
          <a:solidFill>
            <a:srgbClr val="00A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52833" y="1506538"/>
            <a:ext cx="0" cy="452985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53773" y="1506538"/>
            <a:ext cx="0" cy="452985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6152833" y="5684044"/>
            <a:ext cx="0" cy="489339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6053773" y="5684044"/>
            <a:ext cx="0" cy="489339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5400000" flipV="1">
            <a:off x="9850710" y="1947596"/>
            <a:ext cx="0" cy="3764413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5400000" flipV="1">
            <a:off x="9850710" y="1854885"/>
            <a:ext cx="0" cy="3764413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rot="5400000" flipV="1">
            <a:off x="2351467" y="1935539"/>
            <a:ext cx="0" cy="3788525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5400000" flipV="1">
            <a:off x="2351467" y="1842829"/>
            <a:ext cx="0" cy="3788525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 userDrawn="1"/>
        </p:nvGrpSpPr>
        <p:grpSpPr>
          <a:xfrm>
            <a:off x="6152832" y="1506538"/>
            <a:ext cx="5505767" cy="4671060"/>
            <a:chOff x="6152833" y="1506538"/>
            <a:chExt cx="5455046" cy="46710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152833" y="1506538"/>
              <a:ext cx="5455046" cy="0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2833" y="6177598"/>
              <a:ext cx="5455046" cy="0"/>
            </a:xfrm>
            <a:prstGeom prst="line">
              <a:avLst/>
            </a:prstGeom>
            <a:ln w="127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/>
          <p:cNvCxnSpPr/>
          <p:nvPr/>
        </p:nvCxnSpPr>
        <p:spPr>
          <a:xfrm>
            <a:off x="457200" y="1506538"/>
            <a:ext cx="5595336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6177598"/>
            <a:ext cx="5597526" cy="0"/>
          </a:xfrm>
          <a:prstGeom prst="line">
            <a:avLst/>
          </a:prstGeom>
          <a:ln w="12700" cap="rnd">
            <a:solidFill>
              <a:schemeClr val="tx2">
                <a:lumMod val="60000"/>
                <a:lumOff val="4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457200" y="176252"/>
            <a:ext cx="11277600" cy="622299"/>
          </a:xfrm>
        </p:spPr>
        <p:txBody>
          <a:bodyPr/>
          <a:lstStyle>
            <a:lvl1pPr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4783455" y="3453132"/>
            <a:ext cx="1274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Strengths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4778693" y="3824288"/>
            <a:ext cx="1274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Opportunities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6145529" y="3462656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Weaknesses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6150290" y="3824288"/>
            <a:ext cx="13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>
                <a:solidFill>
                  <a:schemeClr val="bg1"/>
                </a:solidFill>
              </a:rPr>
              <a:t>Threats</a:t>
            </a:r>
          </a:p>
        </p:txBody>
      </p:sp>
      <p:sp>
        <p:nvSpPr>
          <p:cNvPr id="56" name="Text Placeholder 54"/>
          <p:cNvSpPr>
            <a:spLocks noGrp="1"/>
          </p:cNvSpPr>
          <p:nvPr>
            <p:ph type="body" sz="quarter" idx="19"/>
          </p:nvPr>
        </p:nvSpPr>
        <p:spPr>
          <a:xfrm>
            <a:off x="457200" y="1600200"/>
            <a:ext cx="2159000" cy="20701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" name="Text Placeholder 54"/>
          <p:cNvSpPr>
            <a:spLocks noGrp="1"/>
          </p:cNvSpPr>
          <p:nvPr>
            <p:ph type="body" sz="quarter" idx="20"/>
          </p:nvPr>
        </p:nvSpPr>
        <p:spPr>
          <a:xfrm>
            <a:off x="457200" y="4000500"/>
            <a:ext cx="2159000" cy="20701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" name="Text Placeholder 54"/>
          <p:cNvSpPr>
            <a:spLocks noGrp="1"/>
          </p:cNvSpPr>
          <p:nvPr>
            <p:ph type="body" sz="quarter" idx="21"/>
          </p:nvPr>
        </p:nvSpPr>
        <p:spPr>
          <a:xfrm>
            <a:off x="9601200" y="1600200"/>
            <a:ext cx="2159000" cy="20701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" name="Text Placeholder 54"/>
          <p:cNvSpPr>
            <a:spLocks noGrp="1"/>
          </p:cNvSpPr>
          <p:nvPr>
            <p:ph type="body" sz="quarter" idx="22"/>
          </p:nvPr>
        </p:nvSpPr>
        <p:spPr>
          <a:xfrm>
            <a:off x="9601200" y="4000500"/>
            <a:ext cx="2159000" cy="2070100"/>
          </a:xfrm>
        </p:spPr>
        <p:txBody>
          <a:bodyPr anchor="ctr" anchorCtr="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A2FB7CE-7E32-C64E-9265-716BEADE0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173383"/>
            <a:ext cx="7031265" cy="36547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537C9D51-40CE-A24E-9B47-222B673C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5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C89AF3B4-0270-80FE-44D3-3BCF61742184}"/>
              </a:ext>
            </a:extLst>
          </p:cNvPr>
          <p:cNvSpPr/>
          <p:nvPr userDrawn="1"/>
        </p:nvSpPr>
        <p:spPr>
          <a:xfrm>
            <a:off x="5214256" y="2368862"/>
            <a:ext cx="2002971" cy="1036537"/>
          </a:xfrm>
          <a:custGeom>
            <a:avLst/>
            <a:gdLst/>
            <a:ahLst/>
            <a:cxnLst/>
            <a:rect l="l" t="t" r="r" b="b"/>
            <a:pathLst>
              <a:path w="1524000" h="788670">
                <a:moveTo>
                  <a:pt x="576160" y="615543"/>
                </a:moveTo>
                <a:lnTo>
                  <a:pt x="528967" y="508038"/>
                </a:lnTo>
                <a:lnTo>
                  <a:pt x="501408" y="445274"/>
                </a:lnTo>
                <a:lnTo>
                  <a:pt x="435368" y="294817"/>
                </a:lnTo>
                <a:lnTo>
                  <a:pt x="432689" y="288721"/>
                </a:lnTo>
                <a:lnTo>
                  <a:pt x="432689" y="445274"/>
                </a:lnTo>
                <a:lnTo>
                  <a:pt x="301244" y="445274"/>
                </a:lnTo>
                <a:lnTo>
                  <a:pt x="368490" y="294817"/>
                </a:lnTo>
                <a:lnTo>
                  <a:pt x="432689" y="445274"/>
                </a:lnTo>
                <a:lnTo>
                  <a:pt x="432689" y="288721"/>
                </a:lnTo>
                <a:lnTo>
                  <a:pt x="381901" y="173012"/>
                </a:lnTo>
                <a:lnTo>
                  <a:pt x="356895" y="173012"/>
                </a:lnTo>
                <a:lnTo>
                  <a:pt x="155524" y="615543"/>
                </a:lnTo>
                <a:lnTo>
                  <a:pt x="225882" y="615543"/>
                </a:lnTo>
                <a:lnTo>
                  <a:pt x="274078" y="508038"/>
                </a:lnTo>
                <a:lnTo>
                  <a:pt x="459282" y="508038"/>
                </a:lnTo>
                <a:lnTo>
                  <a:pt x="504698" y="615543"/>
                </a:lnTo>
                <a:lnTo>
                  <a:pt x="576160" y="615543"/>
                </a:lnTo>
                <a:close/>
              </a:path>
              <a:path w="1524000" h="788670">
                <a:moveTo>
                  <a:pt x="709472" y="173012"/>
                </a:moveTo>
                <a:lnTo>
                  <a:pt x="644156" y="173012"/>
                </a:lnTo>
                <a:lnTo>
                  <a:pt x="644156" y="615556"/>
                </a:lnTo>
                <a:lnTo>
                  <a:pt x="709472" y="615556"/>
                </a:lnTo>
                <a:lnTo>
                  <a:pt x="709472" y="173012"/>
                </a:lnTo>
                <a:close/>
              </a:path>
              <a:path w="1524000" h="788670">
                <a:moveTo>
                  <a:pt x="1230693" y="385102"/>
                </a:moveTo>
                <a:lnTo>
                  <a:pt x="1051915" y="385102"/>
                </a:lnTo>
                <a:lnTo>
                  <a:pt x="1051915" y="447878"/>
                </a:lnTo>
                <a:lnTo>
                  <a:pt x="1159814" y="447878"/>
                </a:lnTo>
                <a:lnTo>
                  <a:pt x="1155446" y="470344"/>
                </a:lnTo>
                <a:lnTo>
                  <a:pt x="1134008" y="510374"/>
                </a:lnTo>
                <a:lnTo>
                  <a:pt x="1097127" y="542429"/>
                </a:lnTo>
                <a:lnTo>
                  <a:pt x="1053833" y="559015"/>
                </a:lnTo>
                <a:lnTo>
                  <a:pt x="1030351" y="561086"/>
                </a:lnTo>
                <a:lnTo>
                  <a:pt x="1002563" y="558304"/>
                </a:lnTo>
                <a:lnTo>
                  <a:pt x="950023" y="536092"/>
                </a:lnTo>
                <a:lnTo>
                  <a:pt x="902589" y="491096"/>
                </a:lnTo>
                <a:lnTo>
                  <a:pt x="876655" y="430187"/>
                </a:lnTo>
                <a:lnTo>
                  <a:pt x="873404" y="394817"/>
                </a:lnTo>
                <a:lnTo>
                  <a:pt x="876312" y="360514"/>
                </a:lnTo>
                <a:lnTo>
                  <a:pt x="899579" y="300926"/>
                </a:lnTo>
                <a:lnTo>
                  <a:pt x="944562" y="254444"/>
                </a:lnTo>
                <a:lnTo>
                  <a:pt x="1002157" y="230212"/>
                </a:lnTo>
                <a:lnTo>
                  <a:pt x="1035113" y="227190"/>
                </a:lnTo>
                <a:lnTo>
                  <a:pt x="1071892" y="231711"/>
                </a:lnTo>
                <a:lnTo>
                  <a:pt x="1105789" y="245313"/>
                </a:lnTo>
                <a:lnTo>
                  <a:pt x="1136777" y="267970"/>
                </a:lnTo>
                <a:lnTo>
                  <a:pt x="1164844" y="299694"/>
                </a:lnTo>
                <a:lnTo>
                  <a:pt x="1211364" y="254139"/>
                </a:lnTo>
                <a:lnTo>
                  <a:pt x="1170381" y="213245"/>
                </a:lnTo>
                <a:lnTo>
                  <a:pt x="1128699" y="185534"/>
                </a:lnTo>
                <a:lnTo>
                  <a:pt x="1083030" y="169697"/>
                </a:lnTo>
                <a:lnTo>
                  <a:pt x="1033957" y="164426"/>
                </a:lnTo>
                <a:lnTo>
                  <a:pt x="988529" y="168630"/>
                </a:lnTo>
                <a:lnTo>
                  <a:pt x="946683" y="181254"/>
                </a:lnTo>
                <a:lnTo>
                  <a:pt x="908418" y="202311"/>
                </a:lnTo>
                <a:lnTo>
                  <a:pt x="873709" y="231787"/>
                </a:lnTo>
                <a:lnTo>
                  <a:pt x="844892" y="267144"/>
                </a:lnTo>
                <a:lnTo>
                  <a:pt x="824306" y="306158"/>
                </a:lnTo>
                <a:lnTo>
                  <a:pt x="811949" y="348818"/>
                </a:lnTo>
                <a:lnTo>
                  <a:pt x="807834" y="395135"/>
                </a:lnTo>
                <a:lnTo>
                  <a:pt x="811885" y="440601"/>
                </a:lnTo>
                <a:lnTo>
                  <a:pt x="824014" y="482701"/>
                </a:lnTo>
                <a:lnTo>
                  <a:pt x="844257" y="521423"/>
                </a:lnTo>
                <a:lnTo>
                  <a:pt x="872578" y="556793"/>
                </a:lnTo>
                <a:lnTo>
                  <a:pt x="906564" y="586130"/>
                </a:lnTo>
                <a:lnTo>
                  <a:pt x="943813" y="607085"/>
                </a:lnTo>
                <a:lnTo>
                  <a:pt x="984326" y="619645"/>
                </a:lnTo>
                <a:lnTo>
                  <a:pt x="1028103" y="623836"/>
                </a:lnTo>
                <a:lnTo>
                  <a:pt x="1072565" y="619506"/>
                </a:lnTo>
                <a:lnTo>
                  <a:pt x="1112939" y="606513"/>
                </a:lnTo>
                <a:lnTo>
                  <a:pt x="1149197" y="584847"/>
                </a:lnTo>
                <a:lnTo>
                  <a:pt x="1181379" y="554507"/>
                </a:lnTo>
                <a:lnTo>
                  <a:pt x="1204150" y="522376"/>
                </a:lnTo>
                <a:lnTo>
                  <a:pt x="1224241" y="468071"/>
                </a:lnTo>
                <a:lnTo>
                  <a:pt x="1229982" y="423938"/>
                </a:lnTo>
                <a:lnTo>
                  <a:pt x="1230693" y="399719"/>
                </a:lnTo>
                <a:lnTo>
                  <a:pt x="1230693" y="385102"/>
                </a:lnTo>
                <a:close/>
              </a:path>
              <a:path w="1524000" h="788670">
                <a:moveTo>
                  <a:pt x="1425206" y="0"/>
                </a:moveTo>
                <a:lnTo>
                  <a:pt x="0" y="0"/>
                </a:lnTo>
                <a:lnTo>
                  <a:pt x="0" y="60960"/>
                </a:lnTo>
                <a:lnTo>
                  <a:pt x="0" y="727710"/>
                </a:lnTo>
                <a:lnTo>
                  <a:pt x="0" y="788670"/>
                </a:lnTo>
                <a:lnTo>
                  <a:pt x="1425206" y="788670"/>
                </a:lnTo>
                <a:lnTo>
                  <a:pt x="1425206" y="727710"/>
                </a:lnTo>
                <a:lnTo>
                  <a:pt x="59283" y="727710"/>
                </a:lnTo>
                <a:lnTo>
                  <a:pt x="59283" y="60960"/>
                </a:lnTo>
                <a:lnTo>
                  <a:pt x="1365923" y="60960"/>
                </a:lnTo>
                <a:lnTo>
                  <a:pt x="1365923" y="727544"/>
                </a:lnTo>
                <a:lnTo>
                  <a:pt x="1425206" y="727544"/>
                </a:lnTo>
                <a:lnTo>
                  <a:pt x="1425206" y="60960"/>
                </a:lnTo>
                <a:lnTo>
                  <a:pt x="1425206" y="60756"/>
                </a:lnTo>
                <a:lnTo>
                  <a:pt x="1425206" y="0"/>
                </a:lnTo>
                <a:close/>
              </a:path>
              <a:path w="1524000" h="788670">
                <a:moveTo>
                  <a:pt x="1508175" y="774395"/>
                </a:moveTo>
                <a:lnTo>
                  <a:pt x="1498358" y="758913"/>
                </a:lnTo>
                <a:lnTo>
                  <a:pt x="1498079" y="758482"/>
                </a:lnTo>
                <a:lnTo>
                  <a:pt x="1503324" y="757859"/>
                </a:lnTo>
                <a:lnTo>
                  <a:pt x="1507363" y="755167"/>
                </a:lnTo>
                <a:lnTo>
                  <a:pt x="1507363" y="754367"/>
                </a:lnTo>
                <a:lnTo>
                  <a:pt x="1507363" y="742886"/>
                </a:lnTo>
                <a:lnTo>
                  <a:pt x="1507363" y="741718"/>
                </a:lnTo>
                <a:lnTo>
                  <a:pt x="1503375" y="738339"/>
                </a:lnTo>
                <a:lnTo>
                  <a:pt x="1501876" y="738339"/>
                </a:lnTo>
                <a:lnTo>
                  <a:pt x="1501876" y="743635"/>
                </a:lnTo>
                <a:lnTo>
                  <a:pt x="1501876" y="754138"/>
                </a:lnTo>
                <a:lnTo>
                  <a:pt x="1497431" y="754367"/>
                </a:lnTo>
                <a:lnTo>
                  <a:pt x="1486852" y="754367"/>
                </a:lnTo>
                <a:lnTo>
                  <a:pt x="1486852" y="742886"/>
                </a:lnTo>
                <a:lnTo>
                  <a:pt x="1497787" y="742886"/>
                </a:lnTo>
                <a:lnTo>
                  <a:pt x="1501876" y="743635"/>
                </a:lnTo>
                <a:lnTo>
                  <a:pt x="1501876" y="738339"/>
                </a:lnTo>
                <a:lnTo>
                  <a:pt x="1481416" y="738339"/>
                </a:lnTo>
                <a:lnTo>
                  <a:pt x="1481416" y="774395"/>
                </a:lnTo>
                <a:lnTo>
                  <a:pt x="1486852" y="774395"/>
                </a:lnTo>
                <a:lnTo>
                  <a:pt x="1486852" y="758913"/>
                </a:lnTo>
                <a:lnTo>
                  <a:pt x="1492643" y="758913"/>
                </a:lnTo>
                <a:lnTo>
                  <a:pt x="1502308" y="774395"/>
                </a:lnTo>
                <a:lnTo>
                  <a:pt x="1508175" y="774395"/>
                </a:lnTo>
                <a:close/>
              </a:path>
              <a:path w="1524000" h="788670">
                <a:moveTo>
                  <a:pt x="1523390" y="756246"/>
                </a:moveTo>
                <a:lnTo>
                  <a:pt x="1520977" y="744118"/>
                </a:lnTo>
                <a:lnTo>
                  <a:pt x="1517929" y="739571"/>
                </a:lnTo>
                <a:lnTo>
                  <a:pt x="1517929" y="756246"/>
                </a:lnTo>
                <a:lnTo>
                  <a:pt x="1516024" y="766762"/>
                </a:lnTo>
                <a:lnTo>
                  <a:pt x="1510779" y="775182"/>
                </a:lnTo>
                <a:lnTo>
                  <a:pt x="1502918" y="780757"/>
                </a:lnTo>
                <a:lnTo>
                  <a:pt x="1493164" y="782789"/>
                </a:lnTo>
                <a:lnTo>
                  <a:pt x="1483309" y="780757"/>
                </a:lnTo>
                <a:lnTo>
                  <a:pt x="1475397" y="775182"/>
                </a:lnTo>
                <a:lnTo>
                  <a:pt x="1470139" y="766762"/>
                </a:lnTo>
                <a:lnTo>
                  <a:pt x="1468221" y="756246"/>
                </a:lnTo>
                <a:lnTo>
                  <a:pt x="1470139" y="745947"/>
                </a:lnTo>
                <a:lnTo>
                  <a:pt x="1475397" y="737654"/>
                </a:lnTo>
                <a:lnTo>
                  <a:pt x="1483309" y="732116"/>
                </a:lnTo>
                <a:lnTo>
                  <a:pt x="1493164" y="730110"/>
                </a:lnTo>
                <a:lnTo>
                  <a:pt x="1502918" y="732116"/>
                </a:lnTo>
                <a:lnTo>
                  <a:pt x="1510779" y="737654"/>
                </a:lnTo>
                <a:lnTo>
                  <a:pt x="1516024" y="745947"/>
                </a:lnTo>
                <a:lnTo>
                  <a:pt x="1517929" y="756246"/>
                </a:lnTo>
                <a:lnTo>
                  <a:pt x="1517929" y="739571"/>
                </a:lnTo>
                <a:lnTo>
                  <a:pt x="1514449" y="734377"/>
                </a:lnTo>
                <a:lnTo>
                  <a:pt x="1508099" y="730110"/>
                </a:lnTo>
                <a:lnTo>
                  <a:pt x="1504823" y="727900"/>
                </a:lnTo>
                <a:lnTo>
                  <a:pt x="1493164" y="725551"/>
                </a:lnTo>
                <a:lnTo>
                  <a:pt x="1481429" y="727900"/>
                </a:lnTo>
                <a:lnTo>
                  <a:pt x="1471764" y="734377"/>
                </a:lnTo>
                <a:lnTo>
                  <a:pt x="1465186" y="744118"/>
                </a:lnTo>
                <a:lnTo>
                  <a:pt x="1462760" y="756246"/>
                </a:lnTo>
                <a:lnTo>
                  <a:pt x="1465186" y="768591"/>
                </a:lnTo>
                <a:lnTo>
                  <a:pt x="1471764" y="778421"/>
                </a:lnTo>
                <a:lnTo>
                  <a:pt x="1481429" y="784923"/>
                </a:lnTo>
                <a:lnTo>
                  <a:pt x="1493164" y="787273"/>
                </a:lnTo>
                <a:lnTo>
                  <a:pt x="1504823" y="784923"/>
                </a:lnTo>
                <a:lnTo>
                  <a:pt x="1507985" y="782789"/>
                </a:lnTo>
                <a:lnTo>
                  <a:pt x="1514449" y="778421"/>
                </a:lnTo>
                <a:lnTo>
                  <a:pt x="1520977" y="768591"/>
                </a:lnTo>
                <a:lnTo>
                  <a:pt x="1523390" y="756246"/>
                </a:lnTo>
                <a:close/>
              </a:path>
            </a:pathLst>
          </a:custGeom>
          <a:solidFill>
            <a:srgbClr val="201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3351B-B481-AB70-69CB-C77A30371C75}"/>
              </a:ext>
            </a:extLst>
          </p:cNvPr>
          <p:cNvSpPr txBox="1"/>
          <p:nvPr userDrawn="1"/>
        </p:nvSpPr>
        <p:spPr>
          <a:xfrm>
            <a:off x="457200" y="5365075"/>
            <a:ext cx="1127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is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000" spc="-3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AIG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Limited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by</a:t>
            </a:r>
            <a:r>
              <a:rPr lang="en-GB" sz="1000" spc="-5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Teladoc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  <a:r>
              <a:rPr lang="en-GB" sz="1000" spc="-3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are non-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contractual,</a:t>
            </a:r>
            <a:r>
              <a:rPr lang="en-GB" sz="1000" spc="-1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means</a:t>
            </a:r>
            <a:r>
              <a:rPr lang="en-GB" sz="1000" spc="-1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GB" sz="1000" spc="-4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000" spc="-4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en-GB" sz="1000" spc="-4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us.</a:t>
            </a:r>
            <a:b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sz="1000" spc="-4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AIG’s partnership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Teladoc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ends,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services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 or</a:t>
            </a:r>
            <a:r>
              <a:rPr lang="en-GB" sz="1000" spc="-4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withdrawn</a:t>
            </a:r>
            <a:r>
              <a:rPr lang="en-GB" sz="1000" spc="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1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srgbClr val="201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AIG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Limited.</a:t>
            </a:r>
            <a:r>
              <a:rPr lang="en-GB" sz="1000" spc="-3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0345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6820. If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outside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UK,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call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</a:t>
            </a:r>
            <a:r>
              <a:rPr lang="en-GB" sz="1000" spc="-3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1737</a:t>
            </a:r>
            <a:r>
              <a:rPr lang="en-GB" sz="100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441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820. Registered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spc="-3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Wales.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6367921.</a:t>
            </a:r>
            <a:r>
              <a:rPr lang="en-GB" sz="1000" spc="0" baseline="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en-GB" sz="1000" spc="-5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address:</a:t>
            </a:r>
            <a:r>
              <a:rPr lang="en-GB" sz="1000" spc="-3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spc="-3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3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AIG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Building,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Fenchurch Street,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EC3M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4AB.</a:t>
            </a:r>
            <a:r>
              <a:rPr lang="en-GB" sz="1000" spc="-3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AIG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authorised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00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Prudential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Regulation</a:t>
            </a:r>
            <a:r>
              <a:rPr lang="en-GB" sz="1000" spc="-4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by</a:t>
            </a:r>
            <a:r>
              <a:rPr lang="en-GB" sz="100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GB" sz="100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spc="-25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Prudential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en-GB" sz="1000" spc="-3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Authority.</a:t>
            </a:r>
            <a:r>
              <a:rPr lang="en-GB" sz="1000" spc="-3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number</a:t>
            </a:r>
            <a:r>
              <a:rPr lang="en-GB" sz="1000" spc="-2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000" spc="-2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473752.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1F86B-2DFE-6A35-45EE-182D3E104B00}"/>
              </a:ext>
            </a:extLst>
          </p:cNvPr>
          <p:cNvGrpSpPr/>
          <p:nvPr userDrawn="1"/>
        </p:nvGrpSpPr>
        <p:grpSpPr>
          <a:xfrm>
            <a:off x="1121229" y="4404684"/>
            <a:ext cx="9949543" cy="307777"/>
            <a:chOff x="1137557" y="5529981"/>
            <a:chExt cx="9949543" cy="3077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02C572-5DEF-D1B7-52D7-DA623BD5557F}"/>
                </a:ext>
              </a:extLst>
            </p:cNvPr>
            <p:cNvSpPr txBox="1"/>
            <p:nvPr userDrawn="1"/>
          </p:nvSpPr>
          <p:spPr>
            <a:xfrm>
              <a:off x="1137557" y="5529981"/>
              <a:ext cx="99495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  <a:tabLst>
                  <a:tab pos="4566920" algn="l"/>
                  <a:tab pos="7628255" algn="l"/>
                </a:tabLst>
              </a:pPr>
              <a:r>
                <a:rPr lang="en-GB" sz="1400" spc="-4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</a:t>
              </a:r>
              <a:r>
                <a:rPr lang="en-GB" sz="1400" spc="-3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find</a:t>
              </a:r>
              <a:r>
                <a:rPr lang="en-GB" sz="1400" spc="-1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r>
                <a:rPr lang="en-GB" sz="1400" spc="-3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</a:t>
              </a:r>
              <a:r>
                <a:rPr lang="en-GB" sz="1400" spc="-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about</a:t>
              </a:r>
              <a:r>
                <a:rPr lang="en-GB" sz="1400" spc="-7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AIG</a:t>
              </a:r>
              <a:r>
                <a:rPr lang="en-GB" sz="1400" spc="-3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</a:t>
              </a:r>
              <a:r>
                <a:rPr lang="en-GB" sz="1400" spc="-3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aiglife.co.uk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GB" sz="1400" spc="-3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</a:t>
              </a:r>
              <a:r>
                <a:rPr lang="en-GB" sz="1400" spc="-3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</a:t>
              </a:r>
              <a:r>
                <a:rPr lang="en-GB" sz="1400" spc="-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spc="-2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       </a:t>
              </a:r>
              <a:r>
                <a:rPr lang="en-GB" sz="1400" b="1" dirty="0" smtClean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GB" sz="1400" b="1" dirty="0" err="1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AIGLifeUK</a:t>
              </a:r>
              <a:r>
                <a:rPr lang="en-GB" sz="1400" b="1" spc="-4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GB" sz="1400" spc="-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</a:t>
              </a:r>
              <a:r>
                <a:rPr lang="en-GB" sz="1400" spc="-5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en-GB" sz="1400" spc="-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 </a:t>
              </a:r>
              <a:r>
                <a:rPr lang="en-GB" sz="1400" spc="-2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      </a:t>
              </a:r>
              <a:r>
                <a:rPr lang="en-GB" sz="1400" spc="-25" dirty="0" smtClean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b="1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AIG Life </a:t>
              </a:r>
              <a:r>
                <a:rPr lang="en-GB" sz="1400" b="1" spc="-25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Ltd </a:t>
              </a: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E0831F-E2F6-3D2E-ED11-F712EC581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406726" y="5547830"/>
              <a:ext cx="241300" cy="2413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40" y="4422534"/>
            <a:ext cx="235967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4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EC5190-8CAD-DE4A-8834-7725B8728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C903E2-1409-6C42-268F-58F0AA2F9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819" y="6110069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5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538"/>
            <a:ext cx="11275712" cy="325099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45B3F3-93D3-AE45-9177-C856E2D0E2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8819" y="6110069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D9A9895-1DEC-0840-A652-3B4A9579E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0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6B6E9-8A5F-7949-A276-B55BF8E3A2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7C5E57-2A24-3045-94F1-B087E3606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1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199" y="1508760"/>
            <a:ext cx="11287125" cy="504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712E296-A16E-1643-BF66-173E43F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B8526D-655C-3C4B-836B-FF1052D70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BBC0F77-0510-444E-84FE-BA019C267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E7429A5-8EF3-6A43-ABE1-030EA35A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4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199" y="1508760"/>
            <a:ext cx="11287125" cy="5048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 i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6712E296-A16E-1643-BF66-173E43F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64769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B8526D-655C-3C4B-836B-FF1052D70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868680"/>
            <a:ext cx="11275713" cy="5029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BBC0F77-0510-444E-84FE-BA019C267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2763" y="6046731"/>
            <a:ext cx="7031265" cy="4921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E7429A5-8EF3-6A43-ABE1-030EA35A2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101"/>
            <a:ext cx="11277600" cy="9510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7981"/>
            <a:ext cx="11277600" cy="4408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6"/>
          <p:cNvSpPr txBox="1">
            <a:spLocks/>
          </p:cNvSpPr>
          <p:nvPr userDrawn="1"/>
        </p:nvSpPr>
        <p:spPr>
          <a:xfrm>
            <a:off x="8727141" y="6294577"/>
            <a:ext cx="2740377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AIG Life | Smart Health for Group</a:t>
            </a:r>
          </a:p>
        </p:txBody>
      </p:sp>
    </p:spTree>
    <p:custDataLst>
      <p:tags r:id="rId47"/>
    </p:custDataLst>
    <p:extLst>
      <p:ext uri="{BB962C8B-B14F-4D97-AF65-F5344CB8AC3E}">
        <p14:creationId xmlns:p14="http://schemas.microsoft.com/office/powerpoint/2010/main" val="79928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797" r:id="rId2"/>
    <p:sldLayoutId id="2147484026" r:id="rId3"/>
    <p:sldLayoutId id="2147484020" r:id="rId4"/>
    <p:sldLayoutId id="2147483805" r:id="rId5"/>
    <p:sldLayoutId id="2147483977" r:id="rId6"/>
    <p:sldLayoutId id="2147483824" r:id="rId7"/>
    <p:sldLayoutId id="2147483998" r:id="rId8"/>
    <p:sldLayoutId id="2147484027" r:id="rId9"/>
    <p:sldLayoutId id="2147484028" r:id="rId10"/>
    <p:sldLayoutId id="2147484029" r:id="rId11"/>
    <p:sldLayoutId id="2147483995" r:id="rId12"/>
    <p:sldLayoutId id="2147483992" r:id="rId13"/>
    <p:sldLayoutId id="2147483990" r:id="rId14"/>
    <p:sldLayoutId id="2147483988" r:id="rId15"/>
    <p:sldLayoutId id="2147483979" r:id="rId16"/>
    <p:sldLayoutId id="2147483986" r:id="rId17"/>
    <p:sldLayoutId id="2147483985" r:id="rId18"/>
    <p:sldLayoutId id="2147483976" r:id="rId19"/>
    <p:sldLayoutId id="2147483975" r:id="rId20"/>
    <p:sldLayoutId id="2147483974" r:id="rId21"/>
    <p:sldLayoutId id="2147483973" r:id="rId22"/>
    <p:sldLayoutId id="2147484024" r:id="rId23"/>
    <p:sldLayoutId id="2147483969" r:id="rId24"/>
    <p:sldLayoutId id="2147483968" r:id="rId25"/>
    <p:sldLayoutId id="2147483967" r:id="rId26"/>
    <p:sldLayoutId id="2147483966" r:id="rId27"/>
    <p:sldLayoutId id="2147483965" r:id="rId28"/>
    <p:sldLayoutId id="2147483964" r:id="rId29"/>
    <p:sldLayoutId id="2147483963" r:id="rId30"/>
    <p:sldLayoutId id="2147483961" r:id="rId31"/>
    <p:sldLayoutId id="2147483955" r:id="rId32"/>
    <p:sldLayoutId id="2147483954" r:id="rId33"/>
    <p:sldLayoutId id="2147483953" r:id="rId34"/>
    <p:sldLayoutId id="2147483952" r:id="rId35"/>
    <p:sldLayoutId id="2147483949" r:id="rId36"/>
    <p:sldLayoutId id="2147483948" r:id="rId37"/>
    <p:sldLayoutId id="2147483947" r:id="rId38"/>
    <p:sldLayoutId id="2147483946" r:id="rId39"/>
    <p:sldLayoutId id="2147483945" r:id="rId40"/>
    <p:sldLayoutId id="2147483941" r:id="rId41"/>
    <p:sldLayoutId id="2147483922" r:id="rId42"/>
    <p:sldLayoutId id="2147483921" r:id="rId43"/>
    <p:sldLayoutId id="2147483920" r:id="rId44"/>
    <p:sldLayoutId id="2147484025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952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575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42875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948" userDrawn="1">
          <p15:clr>
            <a:srgbClr val="F26B43"/>
          </p15:clr>
        </p15:guide>
        <p15:guide id="4" orient="horz" pos="389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pos="4032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3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9A67C7-3D10-81BA-B8EE-6A9F9823E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123" y="1021303"/>
            <a:ext cx="5189034" cy="469516"/>
          </a:xfrm>
        </p:spPr>
        <p:txBody>
          <a:bodyPr/>
          <a:lstStyle/>
          <a:p>
            <a:r>
              <a:rPr lang="en-GB" sz="1500" b="1" dirty="0">
                <a:solidFill>
                  <a:schemeClr val="tx1"/>
                </a:solidFill>
                <a:cs typeface="TT Norms Pro"/>
              </a:rPr>
              <a:t>Smart</a:t>
            </a:r>
            <a:r>
              <a:rPr lang="en-GB" sz="1500" b="1" spc="-45" dirty="0">
                <a:solidFill>
                  <a:schemeClr val="tx1"/>
                </a:solidFill>
                <a:cs typeface="TT Norms Pro"/>
              </a:rPr>
              <a:t> </a:t>
            </a:r>
            <a:r>
              <a:rPr lang="en-GB" sz="1500" b="1" dirty="0">
                <a:solidFill>
                  <a:schemeClr val="tx1"/>
                </a:solidFill>
                <a:cs typeface="TT Norms Pro"/>
              </a:rPr>
              <a:t>Health</a:t>
            </a:r>
            <a:r>
              <a:rPr lang="en-GB" sz="1500" b="1" spc="-45" dirty="0">
                <a:solidFill>
                  <a:schemeClr val="tx1"/>
                </a:solidFill>
                <a:cs typeface="TT Norms Pro"/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for</a:t>
            </a:r>
            <a:r>
              <a:rPr lang="en-GB" sz="1500" spc="-45" dirty="0">
                <a:solidFill>
                  <a:schemeClr val="tx1"/>
                </a:solidFill>
              </a:rPr>
              <a:t> </a:t>
            </a:r>
            <a:r>
              <a:rPr lang="en-GB" sz="1500" dirty="0">
                <a:solidFill>
                  <a:schemeClr val="tx1"/>
                </a:solidFill>
              </a:rPr>
              <a:t>group</a:t>
            </a:r>
            <a:r>
              <a:rPr lang="en-GB" sz="1500" spc="-5" dirty="0">
                <a:solidFill>
                  <a:schemeClr val="tx1"/>
                </a:solidFill>
              </a:rPr>
              <a:t> </a:t>
            </a:r>
            <a:r>
              <a:rPr lang="en-GB" sz="1500" spc="-10" dirty="0">
                <a:solidFill>
                  <a:schemeClr val="tx1"/>
                </a:solidFill>
              </a:rPr>
              <a:t>protection</a:t>
            </a:r>
            <a:endParaRPr lang="en-GB" sz="15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4FAF899-3664-CDC3-4EDA-0836EBE92062}"/>
              </a:ext>
            </a:extLst>
          </p:cNvPr>
          <p:cNvSpPr/>
          <p:nvPr/>
        </p:nvSpPr>
        <p:spPr>
          <a:xfrm>
            <a:off x="903254" y="4056685"/>
            <a:ext cx="3256155" cy="808465"/>
          </a:xfrm>
          <a:custGeom>
            <a:avLst/>
            <a:gdLst/>
            <a:ahLst/>
            <a:cxnLst/>
            <a:rect l="l" t="t" r="r" b="b"/>
            <a:pathLst>
              <a:path w="3803015" h="944245">
                <a:moveTo>
                  <a:pt x="3330829" y="0"/>
                </a:moveTo>
                <a:lnTo>
                  <a:pt x="472059" y="0"/>
                </a:lnTo>
                <a:lnTo>
                  <a:pt x="423794" y="2437"/>
                </a:lnTo>
                <a:lnTo>
                  <a:pt x="376924" y="9590"/>
                </a:lnTo>
                <a:lnTo>
                  <a:pt x="331685" y="21222"/>
                </a:lnTo>
                <a:lnTo>
                  <a:pt x="288314" y="37095"/>
                </a:lnTo>
                <a:lnTo>
                  <a:pt x="247050" y="56973"/>
                </a:lnTo>
                <a:lnTo>
                  <a:pt x="208128" y="80618"/>
                </a:lnTo>
                <a:lnTo>
                  <a:pt x="171787" y="107792"/>
                </a:lnTo>
                <a:lnTo>
                  <a:pt x="138264" y="138260"/>
                </a:lnTo>
                <a:lnTo>
                  <a:pt x="107797" y="171782"/>
                </a:lnTo>
                <a:lnTo>
                  <a:pt x="80621" y="208123"/>
                </a:lnTo>
                <a:lnTo>
                  <a:pt x="56976" y="247044"/>
                </a:lnTo>
                <a:lnTo>
                  <a:pt x="37097" y="288309"/>
                </a:lnTo>
                <a:lnTo>
                  <a:pt x="21223" y="331680"/>
                </a:lnTo>
                <a:lnTo>
                  <a:pt x="9590" y="376920"/>
                </a:lnTo>
                <a:lnTo>
                  <a:pt x="2437" y="423792"/>
                </a:lnTo>
                <a:lnTo>
                  <a:pt x="0" y="472059"/>
                </a:lnTo>
                <a:lnTo>
                  <a:pt x="2437" y="520321"/>
                </a:lnTo>
                <a:lnTo>
                  <a:pt x="9590" y="567190"/>
                </a:lnTo>
                <a:lnTo>
                  <a:pt x="21223" y="612428"/>
                </a:lnTo>
                <a:lnTo>
                  <a:pt x="37097" y="655798"/>
                </a:lnTo>
                <a:lnTo>
                  <a:pt x="56976" y="697062"/>
                </a:lnTo>
                <a:lnTo>
                  <a:pt x="80621" y="735983"/>
                </a:lnTo>
                <a:lnTo>
                  <a:pt x="107797" y="772324"/>
                </a:lnTo>
                <a:lnTo>
                  <a:pt x="138264" y="805848"/>
                </a:lnTo>
                <a:lnTo>
                  <a:pt x="171787" y="836316"/>
                </a:lnTo>
                <a:lnTo>
                  <a:pt x="208128" y="863492"/>
                </a:lnTo>
                <a:lnTo>
                  <a:pt x="247050" y="887139"/>
                </a:lnTo>
                <a:lnTo>
                  <a:pt x="288314" y="907018"/>
                </a:lnTo>
                <a:lnTo>
                  <a:pt x="331685" y="922893"/>
                </a:lnTo>
                <a:lnTo>
                  <a:pt x="376924" y="934526"/>
                </a:lnTo>
                <a:lnTo>
                  <a:pt x="423794" y="941680"/>
                </a:lnTo>
                <a:lnTo>
                  <a:pt x="472059" y="944118"/>
                </a:lnTo>
                <a:lnTo>
                  <a:pt x="3330829" y="944118"/>
                </a:lnTo>
                <a:lnTo>
                  <a:pt x="3379095" y="941680"/>
                </a:lnTo>
                <a:lnTo>
                  <a:pt x="3425967" y="934526"/>
                </a:lnTo>
                <a:lnTo>
                  <a:pt x="3471207" y="922893"/>
                </a:lnTo>
                <a:lnTo>
                  <a:pt x="3514578" y="907018"/>
                </a:lnTo>
                <a:lnTo>
                  <a:pt x="3555843" y="887139"/>
                </a:lnTo>
                <a:lnTo>
                  <a:pt x="3594764" y="863492"/>
                </a:lnTo>
                <a:lnTo>
                  <a:pt x="3631105" y="836316"/>
                </a:lnTo>
                <a:lnTo>
                  <a:pt x="3664627" y="805848"/>
                </a:lnTo>
                <a:lnTo>
                  <a:pt x="3695095" y="772324"/>
                </a:lnTo>
                <a:lnTo>
                  <a:pt x="3722269" y="735983"/>
                </a:lnTo>
                <a:lnTo>
                  <a:pt x="3745914" y="697062"/>
                </a:lnTo>
                <a:lnTo>
                  <a:pt x="3765792" y="655798"/>
                </a:lnTo>
                <a:lnTo>
                  <a:pt x="3781665" y="612428"/>
                </a:lnTo>
                <a:lnTo>
                  <a:pt x="3793297" y="567190"/>
                </a:lnTo>
                <a:lnTo>
                  <a:pt x="3800450" y="520321"/>
                </a:lnTo>
                <a:lnTo>
                  <a:pt x="3802888" y="472059"/>
                </a:lnTo>
                <a:lnTo>
                  <a:pt x="3800450" y="423792"/>
                </a:lnTo>
                <a:lnTo>
                  <a:pt x="3793297" y="376920"/>
                </a:lnTo>
                <a:lnTo>
                  <a:pt x="3781665" y="331680"/>
                </a:lnTo>
                <a:lnTo>
                  <a:pt x="3765792" y="288309"/>
                </a:lnTo>
                <a:lnTo>
                  <a:pt x="3745914" y="247044"/>
                </a:lnTo>
                <a:lnTo>
                  <a:pt x="3722269" y="208123"/>
                </a:lnTo>
                <a:lnTo>
                  <a:pt x="3695095" y="171782"/>
                </a:lnTo>
                <a:lnTo>
                  <a:pt x="3664627" y="138260"/>
                </a:lnTo>
                <a:lnTo>
                  <a:pt x="3631105" y="107792"/>
                </a:lnTo>
                <a:lnTo>
                  <a:pt x="3594764" y="80618"/>
                </a:lnTo>
                <a:lnTo>
                  <a:pt x="3555843" y="56973"/>
                </a:lnTo>
                <a:lnTo>
                  <a:pt x="3514578" y="37095"/>
                </a:lnTo>
                <a:lnTo>
                  <a:pt x="3471207" y="21222"/>
                </a:lnTo>
                <a:lnTo>
                  <a:pt x="3425967" y="9590"/>
                </a:lnTo>
                <a:lnTo>
                  <a:pt x="3379095" y="2437"/>
                </a:lnTo>
                <a:lnTo>
                  <a:pt x="3330829" y="0"/>
                </a:lnTo>
                <a:close/>
              </a:path>
            </a:pathLst>
          </a:custGeom>
          <a:solidFill>
            <a:srgbClr val="008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FA1AE-7BFA-DF45-6D4C-1E1FACA23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123" y="1513121"/>
            <a:ext cx="5189034" cy="3503770"/>
          </a:xfrm>
        </p:spPr>
        <p:txBody>
          <a:bodyPr/>
          <a:lstStyle/>
          <a:p>
            <a:pPr marL="12700" marR="5080">
              <a:spcBef>
                <a:spcPts val="315"/>
              </a:spcBef>
            </a:pPr>
            <a:r>
              <a:rPr lang="en-GB" sz="5400" spc="-10" dirty="0">
                <a:solidFill>
                  <a:srgbClr val="20113E"/>
                </a:solidFill>
                <a:latin typeface="+mn-lt"/>
                <a:cs typeface="TTNormsPro-Normal"/>
              </a:rPr>
              <a:t>Workplace </a:t>
            </a:r>
            <a:r>
              <a:rPr lang="en-GB" sz="5400" dirty="0">
                <a:solidFill>
                  <a:srgbClr val="20113E"/>
                </a:solidFill>
                <a:latin typeface="+mn-lt"/>
                <a:cs typeface="TTNormsPro-Normal"/>
              </a:rPr>
              <a:t>wellbeing</a:t>
            </a:r>
            <a:r>
              <a:rPr lang="en-GB" sz="5400" spc="5" dirty="0">
                <a:solidFill>
                  <a:srgbClr val="20113E"/>
                </a:solidFill>
                <a:latin typeface="+mn-lt"/>
                <a:cs typeface="TTNormsPro-Normal"/>
              </a:rPr>
              <a:t> </a:t>
            </a:r>
            <a:r>
              <a:rPr lang="en-GB" sz="5400" spc="-25" dirty="0">
                <a:solidFill>
                  <a:srgbClr val="20113E"/>
                </a:solidFill>
                <a:latin typeface="+mn-lt"/>
                <a:cs typeface="TTNormsPro-Normal"/>
              </a:rPr>
              <a:t>has </a:t>
            </a:r>
            <a:r>
              <a:rPr lang="en-GB" sz="5400" dirty="0">
                <a:solidFill>
                  <a:srgbClr val="20113E"/>
                </a:solidFill>
                <a:latin typeface="+mn-lt"/>
                <a:cs typeface="TTNormsPro-Normal"/>
              </a:rPr>
              <a:t>never</a:t>
            </a:r>
            <a:r>
              <a:rPr lang="en-GB" sz="5400" spc="-130" dirty="0">
                <a:solidFill>
                  <a:srgbClr val="20113E"/>
                </a:solidFill>
                <a:latin typeface="+mn-lt"/>
                <a:cs typeface="TTNormsPro-Normal"/>
              </a:rPr>
              <a:t> </a:t>
            </a:r>
            <a:r>
              <a:rPr lang="en-GB" sz="5400" spc="-10" dirty="0">
                <a:solidFill>
                  <a:srgbClr val="20113E"/>
                </a:solidFill>
                <a:latin typeface="+mn-lt"/>
                <a:cs typeface="TTNormsPro-Normal"/>
              </a:rPr>
              <a:t>looked </a:t>
            </a:r>
            <a:r>
              <a:rPr lang="en-GB" sz="5400" dirty="0">
                <a:solidFill>
                  <a:srgbClr val="FFFFFF"/>
                </a:solidFill>
                <a:latin typeface="+mn-lt"/>
                <a:cs typeface="TTNormsPro-Normal"/>
              </a:rPr>
              <a:t>so</a:t>
            </a:r>
            <a:r>
              <a:rPr lang="en-GB" sz="5400" spc="5" dirty="0">
                <a:solidFill>
                  <a:srgbClr val="FFFFFF"/>
                </a:solidFill>
                <a:latin typeface="+mn-lt"/>
                <a:cs typeface="TTNormsPro-Normal"/>
              </a:rPr>
              <a:t> </a:t>
            </a:r>
            <a:r>
              <a:rPr lang="en-GB" sz="5400" spc="-10" dirty="0">
                <a:solidFill>
                  <a:srgbClr val="FFFFFF"/>
                </a:solidFill>
                <a:latin typeface="+mn-lt"/>
                <a:cs typeface="TTNormsPro-Normal"/>
              </a:rPr>
              <a:t>good.</a:t>
            </a:r>
            <a:endParaRPr lang="en-GB" sz="5400" dirty="0">
              <a:latin typeface="+mn-lt"/>
              <a:cs typeface="TTNormsPro-Norm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D8126-03A4-8B5E-3585-EBFCD48F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532" y="5720679"/>
            <a:ext cx="1070517" cy="5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467" y="1623391"/>
            <a:ext cx="4175871" cy="4390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C09BC-DC15-AF65-2F9B-47BA6368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755" y="6309966"/>
            <a:ext cx="43282" cy="92333"/>
          </a:xfrm>
        </p:spPr>
        <p:txBody>
          <a:bodyPr/>
          <a:lstStyle/>
          <a:p>
            <a:fld id="{7505E45A-03BB-464B-8278-1A9522AE72B1}" type="slidenum">
              <a:rPr lang="en-US" sz="600" smtClean="0">
                <a:solidFill>
                  <a:schemeClr val="tx1"/>
                </a:solidFill>
              </a:rPr>
              <a:pPr/>
              <a:t>2</a:t>
            </a:fld>
            <a:endParaRPr lang="en-US" sz="600" dirty="0">
              <a:solidFill>
                <a:schemeClr val="tx1"/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590235" y="1836719"/>
            <a:ext cx="2916000" cy="4002705"/>
            <a:chOff x="8337563" y="1775097"/>
            <a:chExt cx="2916000" cy="4002705"/>
          </a:xfrm>
        </p:grpSpPr>
        <p:grpSp>
          <p:nvGrpSpPr>
            <p:cNvPr id="216" name="Group 215"/>
            <p:cNvGrpSpPr/>
            <p:nvPr/>
          </p:nvGrpSpPr>
          <p:grpSpPr>
            <a:xfrm>
              <a:off x="8337563" y="2692717"/>
              <a:ext cx="2916000" cy="329831"/>
              <a:chOff x="642238" y="2441400"/>
              <a:chExt cx="2916000" cy="329831"/>
            </a:xfrm>
          </p:grpSpPr>
          <p:sp>
            <p:nvSpPr>
              <p:cNvPr id="67" name="object 15">
                <a:extLst>
                  <a:ext uri="{FF2B5EF4-FFF2-40B4-BE49-F238E27FC236}">
                    <a16:creationId xmlns:a16="http://schemas.microsoft.com/office/drawing/2014/main" id="{21ECA173-6983-E571-91C5-F6F0AF008297}"/>
                  </a:ext>
                </a:extLst>
              </p:cNvPr>
              <p:cNvSpPr/>
              <p:nvPr/>
            </p:nvSpPr>
            <p:spPr>
              <a:xfrm>
                <a:off x="642238" y="2441400"/>
                <a:ext cx="2916000" cy="329831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4CD6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8" name="object 16">
                <a:extLst>
                  <a:ext uri="{FF2B5EF4-FFF2-40B4-BE49-F238E27FC236}">
                    <a16:creationId xmlns:a16="http://schemas.microsoft.com/office/drawing/2014/main" id="{7B44759F-B0D7-C7D5-5C51-6B8E3C3124C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22455" y="2530806"/>
                <a:ext cx="166691" cy="152443"/>
              </a:xfrm>
              <a:prstGeom prst="rect">
                <a:avLst/>
              </a:prstGeom>
            </p:spPr>
          </p:pic>
          <p:sp>
            <p:nvSpPr>
              <p:cNvPr id="66" name="object 17">
                <a:extLst>
                  <a:ext uri="{FF2B5EF4-FFF2-40B4-BE49-F238E27FC236}">
                    <a16:creationId xmlns:a16="http://schemas.microsoft.com/office/drawing/2014/main" id="{961EA9ED-BA5F-754A-2FC0-4DD0F472BC1A}"/>
                  </a:ext>
                </a:extLst>
              </p:cNvPr>
              <p:cNvSpPr txBox="1"/>
              <p:nvPr/>
            </p:nvSpPr>
            <p:spPr>
              <a:xfrm>
                <a:off x="1061220" y="2488742"/>
                <a:ext cx="1922489" cy="194507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400" b="1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Mental</a:t>
                </a:r>
                <a:r>
                  <a:rPr sz="1400" b="1" spc="-2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</a:t>
                </a:r>
                <a:r>
                  <a:rPr sz="1400" b="1" spc="-2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spc="-1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8337563" y="3151527"/>
              <a:ext cx="2916000" cy="329831"/>
              <a:chOff x="642238" y="2888178"/>
              <a:chExt cx="2916000" cy="329831"/>
            </a:xfrm>
          </p:grpSpPr>
          <p:sp>
            <p:nvSpPr>
              <p:cNvPr id="72" name="object 19">
                <a:extLst>
                  <a:ext uri="{FF2B5EF4-FFF2-40B4-BE49-F238E27FC236}">
                    <a16:creationId xmlns:a16="http://schemas.microsoft.com/office/drawing/2014/main" id="{F989D258-29B0-B41F-A367-C0863EA071F8}"/>
                  </a:ext>
                </a:extLst>
              </p:cNvPr>
              <p:cNvSpPr/>
              <p:nvPr/>
            </p:nvSpPr>
            <p:spPr>
              <a:xfrm>
                <a:off x="642238" y="2888178"/>
                <a:ext cx="2916000" cy="329831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3C66F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3" name="object 20">
                <a:extLst>
                  <a:ext uri="{FF2B5EF4-FFF2-40B4-BE49-F238E27FC236}">
                    <a16:creationId xmlns:a16="http://schemas.microsoft.com/office/drawing/2014/main" id="{2CA95AE8-5A56-1C70-1912-3A4F27A9B5B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24818" y="2985270"/>
                <a:ext cx="166691" cy="152443"/>
              </a:xfrm>
              <a:prstGeom prst="rect">
                <a:avLst/>
              </a:prstGeom>
            </p:spPr>
          </p:pic>
          <p:sp>
            <p:nvSpPr>
              <p:cNvPr id="71" name="object 21">
                <a:extLst>
                  <a:ext uri="{FF2B5EF4-FFF2-40B4-BE49-F238E27FC236}">
                    <a16:creationId xmlns:a16="http://schemas.microsoft.com/office/drawing/2014/main" id="{05C2E566-58F3-41BC-FD79-80387D7BF590}"/>
                  </a:ext>
                </a:extLst>
              </p:cNvPr>
              <p:cNvSpPr txBox="1"/>
              <p:nvPr/>
            </p:nvSpPr>
            <p:spPr>
              <a:xfrm>
                <a:off x="1061220" y="2943206"/>
                <a:ext cx="1151449" cy="194507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 </a:t>
                </a:r>
                <a:r>
                  <a:rPr sz="1400" b="1" spc="-2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check</a:t>
                </a: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8337563" y="1775097"/>
              <a:ext cx="2916000" cy="329831"/>
              <a:chOff x="642238" y="1547844"/>
              <a:chExt cx="2916000" cy="329831"/>
            </a:xfrm>
          </p:grpSpPr>
          <p:sp>
            <p:nvSpPr>
              <p:cNvPr id="77" name="object 23">
                <a:extLst>
                  <a:ext uri="{FF2B5EF4-FFF2-40B4-BE49-F238E27FC236}">
                    <a16:creationId xmlns:a16="http://schemas.microsoft.com/office/drawing/2014/main" id="{57AB5B8E-1E84-455F-82D8-5929916C9543}"/>
                  </a:ext>
                </a:extLst>
              </p:cNvPr>
              <p:cNvSpPr/>
              <p:nvPr/>
            </p:nvSpPr>
            <p:spPr>
              <a:xfrm>
                <a:off x="642238" y="1547844"/>
                <a:ext cx="2916000" cy="329831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20113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8" name="object 24">
                <a:extLst>
                  <a:ext uri="{FF2B5EF4-FFF2-40B4-BE49-F238E27FC236}">
                    <a16:creationId xmlns:a16="http://schemas.microsoft.com/office/drawing/2014/main" id="{FB82AC59-D58F-851F-2473-60A2BEEFF39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6494" y="1632872"/>
                <a:ext cx="166691" cy="152443"/>
              </a:xfrm>
              <a:prstGeom prst="rect">
                <a:avLst/>
              </a:prstGeom>
            </p:spPr>
          </p:pic>
          <p:sp>
            <p:nvSpPr>
              <p:cNvPr id="76" name="object 28">
                <a:extLst>
                  <a:ext uri="{FF2B5EF4-FFF2-40B4-BE49-F238E27FC236}">
                    <a16:creationId xmlns:a16="http://schemas.microsoft.com/office/drawing/2014/main" id="{81FA1019-72EB-9D0A-0202-E59FEBD41C7A}"/>
                  </a:ext>
                </a:extLst>
              </p:cNvPr>
              <p:cNvSpPr txBox="1"/>
              <p:nvPr/>
            </p:nvSpPr>
            <p:spPr>
              <a:xfrm>
                <a:off x="1061220" y="1590808"/>
                <a:ext cx="2069918" cy="194507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Online </a:t>
                </a:r>
                <a:r>
                  <a:rPr sz="1400" b="1" spc="-2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</a:t>
                </a: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8337563" y="3610337"/>
              <a:ext cx="2916000" cy="329831"/>
              <a:chOff x="642238" y="3334956"/>
              <a:chExt cx="2916000" cy="329831"/>
            </a:xfrm>
          </p:grpSpPr>
          <p:sp>
            <p:nvSpPr>
              <p:cNvPr id="82" name="object 12">
                <a:extLst>
                  <a:ext uri="{FF2B5EF4-FFF2-40B4-BE49-F238E27FC236}">
                    <a16:creationId xmlns:a16="http://schemas.microsoft.com/office/drawing/2014/main" id="{E4409015-B69A-C158-569E-94F7EC26CA80}"/>
                  </a:ext>
                </a:extLst>
              </p:cNvPr>
              <p:cNvSpPr/>
              <p:nvPr/>
            </p:nvSpPr>
            <p:spPr>
              <a:xfrm>
                <a:off x="642238" y="3334956"/>
                <a:ext cx="2916000" cy="329831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42ACF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3" name="object 13">
                <a:extLst>
                  <a:ext uri="{FF2B5EF4-FFF2-40B4-BE49-F238E27FC236}">
                    <a16:creationId xmlns:a16="http://schemas.microsoft.com/office/drawing/2014/main" id="{9761DB73-E4BC-48FA-EE33-405AB2D9CFD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03294" y="3426209"/>
                <a:ext cx="166690" cy="152443"/>
              </a:xfrm>
              <a:prstGeom prst="rect">
                <a:avLst/>
              </a:prstGeom>
            </p:spPr>
          </p:pic>
          <p:sp>
            <p:nvSpPr>
              <p:cNvPr id="81" name="object 32">
                <a:extLst>
                  <a:ext uri="{FF2B5EF4-FFF2-40B4-BE49-F238E27FC236}">
                    <a16:creationId xmlns:a16="http://schemas.microsoft.com/office/drawing/2014/main" id="{BEC5E8E4-E5C8-BDA4-4D3E-7C47D83AB836}"/>
                  </a:ext>
                </a:extLst>
              </p:cNvPr>
              <p:cNvSpPr txBox="1"/>
              <p:nvPr/>
            </p:nvSpPr>
            <p:spPr>
              <a:xfrm>
                <a:off x="1061220" y="3384145"/>
                <a:ext cx="1412408" cy="194507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400" b="1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Nutrition </a:t>
                </a:r>
                <a:r>
                  <a:rPr sz="1400" b="1" spc="-1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advice</a:t>
                </a: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337563" y="4069147"/>
              <a:ext cx="2916000" cy="329831"/>
              <a:chOff x="642238" y="3781734"/>
              <a:chExt cx="2916000" cy="329831"/>
            </a:xfrm>
          </p:grpSpPr>
          <p:sp>
            <p:nvSpPr>
              <p:cNvPr id="87" name="object 30">
                <a:extLst>
                  <a:ext uri="{FF2B5EF4-FFF2-40B4-BE49-F238E27FC236}">
                    <a16:creationId xmlns:a16="http://schemas.microsoft.com/office/drawing/2014/main" id="{7B52E8EC-818F-CD0C-09B2-1D41443529FC}"/>
                  </a:ext>
                </a:extLst>
              </p:cNvPr>
              <p:cNvSpPr/>
              <p:nvPr/>
            </p:nvSpPr>
            <p:spPr>
              <a:xfrm>
                <a:off x="642238" y="3781734"/>
                <a:ext cx="2916000" cy="329831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D5F4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8" name="object 31">
                <a:extLst>
                  <a:ext uri="{FF2B5EF4-FFF2-40B4-BE49-F238E27FC236}">
                    <a16:creationId xmlns:a16="http://schemas.microsoft.com/office/drawing/2014/main" id="{95CF6AD9-CDAC-495C-41ED-49C6C5DD341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03295" y="3871783"/>
                <a:ext cx="166691" cy="152443"/>
              </a:xfrm>
              <a:prstGeom prst="rect">
                <a:avLst/>
              </a:prstGeom>
            </p:spPr>
          </p:pic>
          <p:sp>
            <p:nvSpPr>
              <p:cNvPr id="86" name="object 32">
                <a:extLst>
                  <a:ext uri="{FF2B5EF4-FFF2-40B4-BE49-F238E27FC236}">
                    <a16:creationId xmlns:a16="http://schemas.microsoft.com/office/drawing/2014/main" id="{4772DA20-6031-C9B1-A269-4D264969F210}"/>
                  </a:ext>
                </a:extLst>
              </p:cNvPr>
              <p:cNvSpPr txBox="1"/>
              <p:nvPr/>
            </p:nvSpPr>
            <p:spPr>
              <a:xfrm>
                <a:off x="1061220" y="3829719"/>
                <a:ext cx="1412408" cy="194507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en-GB" sz="1400" b="1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 </a:t>
                </a:r>
                <a:r>
                  <a:rPr lang="en-GB" sz="1400" b="1" spc="-1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plans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8337563" y="2233907"/>
              <a:ext cx="2916000" cy="329831"/>
              <a:chOff x="642238" y="1994622"/>
              <a:chExt cx="2916000" cy="329831"/>
            </a:xfrm>
          </p:grpSpPr>
          <p:sp>
            <p:nvSpPr>
              <p:cNvPr id="92" name="object 26">
                <a:extLst>
                  <a:ext uri="{FF2B5EF4-FFF2-40B4-BE49-F238E27FC236}">
                    <a16:creationId xmlns:a16="http://schemas.microsoft.com/office/drawing/2014/main" id="{F9142ACD-29A7-CF08-8628-45B9A2DA55B6}"/>
                  </a:ext>
                </a:extLst>
              </p:cNvPr>
              <p:cNvSpPr/>
              <p:nvPr/>
            </p:nvSpPr>
            <p:spPr>
              <a:xfrm>
                <a:off x="642238" y="1994622"/>
                <a:ext cx="2916000" cy="329831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008B7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3" name="object 27">
                <a:extLst>
                  <a:ext uri="{FF2B5EF4-FFF2-40B4-BE49-F238E27FC236}">
                    <a16:creationId xmlns:a16="http://schemas.microsoft.com/office/drawing/2014/main" id="{362CF6CB-E416-99D4-BE94-4DFAC42625F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6494" y="2084028"/>
                <a:ext cx="166691" cy="152443"/>
              </a:xfrm>
              <a:prstGeom prst="rect">
                <a:avLst/>
              </a:prstGeom>
            </p:spPr>
          </p:pic>
          <p:sp>
            <p:nvSpPr>
              <p:cNvPr id="91" name="object 28">
                <a:extLst>
                  <a:ext uri="{FF2B5EF4-FFF2-40B4-BE49-F238E27FC236}">
                    <a16:creationId xmlns:a16="http://schemas.microsoft.com/office/drawing/2014/main" id="{F41AC4EB-F127-4D05-7F89-00B32753DF71}"/>
                  </a:ext>
                </a:extLst>
              </p:cNvPr>
              <p:cNvSpPr txBox="1"/>
              <p:nvPr/>
            </p:nvSpPr>
            <p:spPr>
              <a:xfrm>
                <a:off x="1061220" y="2041964"/>
                <a:ext cx="2069918" cy="194507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en-GB" sz="1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Second</a:t>
                </a:r>
                <a:r>
                  <a:rPr lang="en-GB" sz="1400" b="1" spc="-1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medical</a:t>
                </a:r>
                <a:r>
                  <a:rPr lang="en-GB" sz="1400" b="1" spc="-1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opinion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8337563" y="4527957"/>
              <a:ext cx="2916000" cy="330630"/>
              <a:chOff x="642238" y="4228512"/>
              <a:chExt cx="2916000" cy="330630"/>
            </a:xfrm>
          </p:grpSpPr>
          <p:sp>
            <p:nvSpPr>
              <p:cNvPr id="33" name="object 8">
                <a:extLst>
                  <a:ext uri="{FF2B5EF4-FFF2-40B4-BE49-F238E27FC236}">
                    <a16:creationId xmlns:a16="http://schemas.microsoft.com/office/drawing/2014/main" id="{C789E8A1-544A-775E-D59D-AF415E565668}"/>
                  </a:ext>
                </a:extLst>
              </p:cNvPr>
              <p:cNvSpPr/>
              <p:nvPr/>
            </p:nvSpPr>
            <p:spPr>
              <a:xfrm>
                <a:off x="642238" y="4228512"/>
                <a:ext cx="2916000" cy="330630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4CD6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9">
                <a:extLst>
                  <a:ext uri="{FF2B5EF4-FFF2-40B4-BE49-F238E27FC236}">
                    <a16:creationId xmlns:a16="http://schemas.microsoft.com/office/drawing/2014/main" id="{DFAB2685-2739-58A4-3DD3-DFF7E6842946}"/>
                  </a:ext>
                </a:extLst>
              </p:cNvPr>
              <p:cNvSpPr txBox="1"/>
              <p:nvPr/>
            </p:nvSpPr>
            <p:spPr>
              <a:xfrm>
                <a:off x="1061220" y="4281846"/>
                <a:ext cx="2251084" cy="231836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400" b="1" dirty="0" smtClean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24/7</a:t>
                </a:r>
                <a:r>
                  <a:rPr sz="1400" b="1" spc="-70" dirty="0" smtClean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mental</a:t>
                </a:r>
                <a:r>
                  <a:rPr sz="1400" b="1" spc="-2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health</a:t>
                </a:r>
                <a:r>
                  <a:rPr sz="1400" b="1" spc="-15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spc="-10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helpline</a:t>
                </a:r>
                <a:endParaRPr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9" name="object 16">
                <a:extLst>
                  <a:ext uri="{FF2B5EF4-FFF2-40B4-BE49-F238E27FC236}">
                    <a16:creationId xmlns:a16="http://schemas.microsoft.com/office/drawing/2014/main" id="{7B44759F-B0D7-C7D5-5C51-6B8E3C3124C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3293" y="4321543"/>
                <a:ext cx="166691" cy="152443"/>
              </a:xfrm>
              <a:prstGeom prst="rect">
                <a:avLst/>
              </a:prstGeom>
            </p:spPr>
          </p:pic>
        </p:grpSp>
        <p:grpSp>
          <p:nvGrpSpPr>
            <p:cNvPr id="221" name="Group 220"/>
            <p:cNvGrpSpPr/>
            <p:nvPr/>
          </p:nvGrpSpPr>
          <p:grpSpPr>
            <a:xfrm>
              <a:off x="8337563" y="4987566"/>
              <a:ext cx="2916000" cy="330630"/>
              <a:chOff x="642238" y="4676089"/>
              <a:chExt cx="2916000" cy="330630"/>
            </a:xfrm>
          </p:grpSpPr>
          <p:sp>
            <p:nvSpPr>
              <p:cNvPr id="30" name="object 6">
                <a:extLst>
                  <a:ext uri="{FF2B5EF4-FFF2-40B4-BE49-F238E27FC236}">
                    <a16:creationId xmlns:a16="http://schemas.microsoft.com/office/drawing/2014/main" id="{A8B444C7-EC40-722A-9E1A-973646537F4B}"/>
                  </a:ext>
                </a:extLst>
              </p:cNvPr>
              <p:cNvSpPr/>
              <p:nvPr/>
            </p:nvSpPr>
            <p:spPr>
              <a:xfrm>
                <a:off x="642238" y="4676089"/>
                <a:ext cx="2916000" cy="330630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42ACF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7">
                <a:extLst>
                  <a:ext uri="{FF2B5EF4-FFF2-40B4-BE49-F238E27FC236}">
                    <a16:creationId xmlns:a16="http://schemas.microsoft.com/office/drawing/2014/main" id="{E5DA8D32-7929-8C48-1C2E-3B23E254C076}"/>
                  </a:ext>
                </a:extLst>
              </p:cNvPr>
              <p:cNvSpPr txBox="1"/>
              <p:nvPr/>
            </p:nvSpPr>
            <p:spPr>
              <a:xfrm>
                <a:off x="1061220" y="4719482"/>
                <a:ext cx="1567930" cy="229550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lang="en-GB" sz="1400" b="1" dirty="0" smtClean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sz="1400" b="1" dirty="0" err="1" smtClean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yStrength</a:t>
                </a:r>
                <a:r>
                  <a:rPr sz="1400" b="1" spc="-20" dirty="0" smtClean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spc="-25" dirty="0">
                    <a:solidFill>
                      <a:srgbClr val="20113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</a:t>
                </a:r>
                <a:endParaRPr sz="1400" dirty="0">
                  <a:solidFill>
                    <a:srgbClr val="20113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1" name="object 16">
                <a:extLst>
                  <a:ext uri="{FF2B5EF4-FFF2-40B4-BE49-F238E27FC236}">
                    <a16:creationId xmlns:a16="http://schemas.microsoft.com/office/drawing/2014/main" id="{7B44759F-B0D7-C7D5-5C51-6B8E3C3124C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3293" y="4758036"/>
                <a:ext cx="166691" cy="152443"/>
              </a:xfrm>
              <a:prstGeom prst="rect">
                <a:avLst/>
              </a:prstGeom>
            </p:spPr>
          </p:pic>
        </p:grpSp>
        <p:grpSp>
          <p:nvGrpSpPr>
            <p:cNvPr id="222" name="Group 221"/>
            <p:cNvGrpSpPr/>
            <p:nvPr/>
          </p:nvGrpSpPr>
          <p:grpSpPr>
            <a:xfrm>
              <a:off x="8337563" y="5447172"/>
              <a:ext cx="2916000" cy="330630"/>
              <a:chOff x="642238" y="5123663"/>
              <a:chExt cx="2916000" cy="330630"/>
            </a:xfrm>
          </p:grpSpPr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61E37767-21F7-194A-0294-736DEC4D5262}"/>
                  </a:ext>
                </a:extLst>
              </p:cNvPr>
              <p:cNvSpPr/>
              <p:nvPr/>
            </p:nvSpPr>
            <p:spPr>
              <a:xfrm>
                <a:off x="642238" y="5123663"/>
                <a:ext cx="2916000" cy="330630"/>
              </a:xfrm>
              <a:custGeom>
                <a:avLst/>
                <a:gdLst/>
                <a:ahLst/>
                <a:cxnLst/>
                <a:rect l="l" t="t" r="r" b="b"/>
                <a:pathLst>
                  <a:path w="3276600" h="389254">
                    <a:moveTo>
                      <a:pt x="3082137" y="0"/>
                    </a:moveTo>
                    <a:lnTo>
                      <a:pt x="194462" y="0"/>
                    </a:lnTo>
                    <a:lnTo>
                      <a:pt x="149872" y="5135"/>
                    </a:lnTo>
                    <a:lnTo>
                      <a:pt x="108940" y="19764"/>
                    </a:lnTo>
                    <a:lnTo>
                      <a:pt x="72833" y="42720"/>
                    </a:lnTo>
                    <a:lnTo>
                      <a:pt x="42719" y="72836"/>
                    </a:lnTo>
                    <a:lnTo>
                      <a:pt x="19764" y="108945"/>
                    </a:lnTo>
                    <a:lnTo>
                      <a:pt x="5135" y="149880"/>
                    </a:lnTo>
                    <a:lnTo>
                      <a:pt x="0" y="194475"/>
                    </a:lnTo>
                    <a:lnTo>
                      <a:pt x="5135" y="239061"/>
                    </a:lnTo>
                    <a:lnTo>
                      <a:pt x="19764" y="279991"/>
                    </a:lnTo>
                    <a:lnTo>
                      <a:pt x="42719" y="316098"/>
                    </a:lnTo>
                    <a:lnTo>
                      <a:pt x="72833" y="346213"/>
                    </a:lnTo>
                    <a:lnTo>
                      <a:pt x="108940" y="369170"/>
                    </a:lnTo>
                    <a:lnTo>
                      <a:pt x="149872" y="383801"/>
                    </a:lnTo>
                    <a:lnTo>
                      <a:pt x="194462" y="388937"/>
                    </a:lnTo>
                    <a:lnTo>
                      <a:pt x="3082137" y="388937"/>
                    </a:lnTo>
                    <a:lnTo>
                      <a:pt x="3126727" y="383801"/>
                    </a:lnTo>
                    <a:lnTo>
                      <a:pt x="3167659" y="369170"/>
                    </a:lnTo>
                    <a:lnTo>
                      <a:pt x="3203766" y="346213"/>
                    </a:lnTo>
                    <a:lnTo>
                      <a:pt x="3233880" y="316098"/>
                    </a:lnTo>
                    <a:lnTo>
                      <a:pt x="3256835" y="279991"/>
                    </a:lnTo>
                    <a:lnTo>
                      <a:pt x="3271464" y="239061"/>
                    </a:lnTo>
                    <a:lnTo>
                      <a:pt x="3276600" y="194475"/>
                    </a:lnTo>
                    <a:lnTo>
                      <a:pt x="3271464" y="149880"/>
                    </a:lnTo>
                    <a:lnTo>
                      <a:pt x="3256835" y="108945"/>
                    </a:lnTo>
                    <a:lnTo>
                      <a:pt x="3233880" y="72836"/>
                    </a:lnTo>
                    <a:lnTo>
                      <a:pt x="3203766" y="42720"/>
                    </a:lnTo>
                    <a:lnTo>
                      <a:pt x="3167659" y="19764"/>
                    </a:lnTo>
                    <a:lnTo>
                      <a:pt x="3126727" y="5135"/>
                    </a:lnTo>
                    <a:lnTo>
                      <a:pt x="3082137" y="0"/>
                    </a:lnTo>
                    <a:close/>
                  </a:path>
                </a:pathLst>
              </a:custGeom>
              <a:solidFill>
                <a:srgbClr val="3C66F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5">
                <a:extLst>
                  <a:ext uri="{FF2B5EF4-FFF2-40B4-BE49-F238E27FC236}">
                    <a16:creationId xmlns:a16="http://schemas.microsoft.com/office/drawing/2014/main" id="{05EC4356-BA16-5E57-3307-389CC2BD1252}"/>
                  </a:ext>
                </a:extLst>
              </p:cNvPr>
              <p:cNvSpPr txBox="1"/>
              <p:nvPr/>
            </p:nvSpPr>
            <p:spPr>
              <a:xfrm>
                <a:off x="1061220" y="5167424"/>
                <a:ext cx="2287441" cy="229550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14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Legal</a:t>
                </a:r>
                <a:r>
                  <a:rPr sz="1400" b="1" spc="-5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sz="1400" b="1" spc="-3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financial</a:t>
                </a:r>
                <a:r>
                  <a:rPr sz="1400" b="1" spc="-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1400" b="1" spc="-1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</a:t>
                </a:r>
                <a:endParaRPr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3" name="object 20">
                <a:extLst>
                  <a:ext uri="{FF2B5EF4-FFF2-40B4-BE49-F238E27FC236}">
                    <a16:creationId xmlns:a16="http://schemas.microsoft.com/office/drawing/2014/main" id="{2CA95AE8-5A56-1C70-1912-3A4F27A9B5B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03292" y="5205978"/>
                <a:ext cx="166691" cy="152443"/>
              </a:xfrm>
              <a:prstGeom prst="rect">
                <a:avLst/>
              </a:prstGeom>
            </p:spPr>
          </p:pic>
        </p:grpSp>
      </p:grpSp>
      <p:sp>
        <p:nvSpPr>
          <p:cNvPr id="225" name="Rectangle 224"/>
          <p:cNvSpPr/>
          <p:nvPr/>
        </p:nvSpPr>
        <p:spPr>
          <a:xfrm>
            <a:off x="1867883" y="592527"/>
            <a:ext cx="8574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1400" dirty="0">
                <a:solidFill>
                  <a:srgbClr val="20113E"/>
                </a:solidFill>
                <a:cs typeface="TTNormsPro-Normal"/>
              </a:rPr>
              <a:t>Smart</a:t>
            </a:r>
            <a:r>
              <a:rPr lang="en-GB" sz="1400" spc="-5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Health’s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here</a:t>
            </a:r>
            <a:r>
              <a:rPr lang="en-GB" sz="1400" spc="-5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to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make</a:t>
            </a:r>
            <a:r>
              <a:rPr lang="en-GB" sz="1400" spc="-5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work</a:t>
            </a:r>
            <a:r>
              <a:rPr lang="en-GB" sz="1400" spc="-50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a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spc="-10" dirty="0">
                <a:solidFill>
                  <a:srgbClr val="20113E"/>
                </a:solidFill>
                <a:cs typeface="TTNormsPro-Normal"/>
              </a:rPr>
              <a:t>happier,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healthier</a:t>
            </a:r>
            <a:r>
              <a:rPr lang="en-GB" sz="1400" spc="-5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place</a:t>
            </a:r>
            <a:r>
              <a:rPr lang="en-GB" sz="1400" spc="-5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to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be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dirty="0">
                <a:solidFill>
                  <a:srgbClr val="20113E"/>
                </a:solidFill>
                <a:cs typeface="TTNormsPro-Normal"/>
              </a:rPr>
              <a:t>–</a:t>
            </a:r>
            <a:r>
              <a:rPr lang="en-GB" sz="1400" spc="-15" dirty="0">
                <a:solidFill>
                  <a:srgbClr val="20113E"/>
                </a:solidFill>
                <a:cs typeface="TTNormsPro-Normal"/>
              </a:rPr>
              <a:t> </a:t>
            </a:r>
            <a:r>
              <a:rPr lang="en-GB" sz="1400" b="1" spc="-10" dirty="0">
                <a:solidFill>
                  <a:srgbClr val="20113E"/>
                </a:solidFill>
                <a:cs typeface="TT Norms Pro"/>
              </a:rPr>
              <a:t>mentally,</a:t>
            </a:r>
            <a:r>
              <a:rPr lang="en-GB" sz="1400" b="1" spc="-15" dirty="0">
                <a:solidFill>
                  <a:srgbClr val="20113E"/>
                </a:solidFill>
                <a:cs typeface="TT Norms Pro"/>
              </a:rPr>
              <a:t> </a:t>
            </a:r>
            <a:r>
              <a:rPr lang="en-GB" sz="1400" b="1" dirty="0">
                <a:solidFill>
                  <a:srgbClr val="20113E"/>
                </a:solidFill>
                <a:cs typeface="TT Norms Pro"/>
              </a:rPr>
              <a:t>physically</a:t>
            </a:r>
            <a:r>
              <a:rPr lang="en-GB" sz="1400" b="1" spc="-55" dirty="0">
                <a:solidFill>
                  <a:srgbClr val="20113E"/>
                </a:solidFill>
                <a:cs typeface="TT Norms Pro"/>
              </a:rPr>
              <a:t> </a:t>
            </a:r>
            <a:r>
              <a:rPr lang="en-GB" sz="1400" b="1" dirty="0">
                <a:solidFill>
                  <a:srgbClr val="20113E"/>
                </a:solidFill>
                <a:cs typeface="TT Norms Pro"/>
              </a:rPr>
              <a:t>and</a:t>
            </a:r>
            <a:r>
              <a:rPr lang="en-GB" sz="1400" b="1" spc="-50" dirty="0">
                <a:solidFill>
                  <a:srgbClr val="20113E"/>
                </a:solidFill>
                <a:cs typeface="TT Norms Pro"/>
              </a:rPr>
              <a:t> </a:t>
            </a:r>
            <a:r>
              <a:rPr lang="en-GB" sz="1400" b="1" spc="-10" dirty="0">
                <a:solidFill>
                  <a:srgbClr val="20113E"/>
                </a:solidFill>
                <a:cs typeface="TT Norms Pro"/>
              </a:rPr>
              <a:t>financially.</a:t>
            </a:r>
            <a:endParaRPr lang="en-GB" sz="1400" dirty="0">
              <a:cs typeface="TT Norms Pro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9149214" y="2516191"/>
            <a:ext cx="2585585" cy="210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275"/>
              </a:spcBef>
            </a:pPr>
            <a:r>
              <a:rPr lang="en-GB" sz="2200" dirty="0"/>
              <a:t>Get</a:t>
            </a:r>
            <a:r>
              <a:rPr lang="en-GB" sz="2200" spc="-30" dirty="0"/>
              <a:t> </a:t>
            </a:r>
            <a:r>
              <a:rPr lang="en-GB" sz="2200" dirty="0"/>
              <a:t>access</a:t>
            </a:r>
            <a:r>
              <a:rPr lang="en-GB" sz="2200" spc="-35" dirty="0"/>
              <a:t> </a:t>
            </a:r>
            <a:r>
              <a:rPr lang="en-GB" sz="2200" dirty="0"/>
              <a:t>to</a:t>
            </a:r>
            <a:r>
              <a:rPr lang="en-GB" sz="2200" spc="-5" dirty="0"/>
              <a:t> </a:t>
            </a:r>
            <a:r>
              <a:rPr lang="en-GB" sz="2200" b="1" spc="-10" dirty="0">
                <a:cs typeface="TT Norms Pro"/>
              </a:rPr>
              <a:t>award-winning</a:t>
            </a:r>
            <a:r>
              <a:rPr lang="en-GB" sz="2200" spc="-10" dirty="0">
                <a:cs typeface="TT Norms Pro"/>
              </a:rPr>
              <a:t> </a:t>
            </a:r>
            <a:r>
              <a:rPr lang="en-GB" sz="2200" dirty="0"/>
              <a:t>health</a:t>
            </a:r>
            <a:r>
              <a:rPr lang="en-GB" sz="2200" spc="-20" dirty="0"/>
              <a:t> </a:t>
            </a:r>
            <a:r>
              <a:rPr lang="en-GB" sz="2200" dirty="0"/>
              <a:t>and</a:t>
            </a:r>
            <a:r>
              <a:rPr lang="en-GB" sz="2200" spc="-30" dirty="0"/>
              <a:t> </a:t>
            </a:r>
            <a:r>
              <a:rPr lang="en-GB" sz="2200" dirty="0"/>
              <a:t>wellbeing</a:t>
            </a:r>
            <a:r>
              <a:rPr lang="en-GB" sz="2200" spc="-10" dirty="0"/>
              <a:t> </a:t>
            </a:r>
            <a:r>
              <a:rPr lang="en-GB" sz="2200" dirty="0"/>
              <a:t>support</a:t>
            </a:r>
            <a:r>
              <a:rPr lang="en-GB" sz="2200" spc="-30" dirty="0"/>
              <a:t> </a:t>
            </a:r>
            <a:r>
              <a:rPr lang="en-GB" sz="2200" dirty="0">
                <a:cs typeface="TT Norms Pro"/>
              </a:rPr>
              <a:t>from</a:t>
            </a:r>
            <a:r>
              <a:rPr lang="en-GB" sz="2200" spc="-10" dirty="0">
                <a:cs typeface="TT Norms Pro"/>
              </a:rPr>
              <a:t> </a:t>
            </a:r>
            <a:r>
              <a:rPr lang="en-GB" sz="2200" b="1" dirty="0">
                <a:cs typeface="TT Norms Pro"/>
              </a:rPr>
              <a:t>day</a:t>
            </a:r>
            <a:r>
              <a:rPr lang="en-GB" sz="2200" b="1" spc="-30" dirty="0">
                <a:cs typeface="TT Norms Pro"/>
              </a:rPr>
              <a:t> </a:t>
            </a:r>
            <a:r>
              <a:rPr lang="en-GB" sz="2200" b="1" spc="-20" dirty="0">
                <a:cs typeface="TT Norms Pro"/>
              </a:rPr>
              <a:t>one</a:t>
            </a:r>
            <a:r>
              <a:rPr lang="en-GB" sz="2200" spc="-20" dirty="0">
                <a:cs typeface="TT Norms Pro"/>
              </a:rPr>
              <a:t>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5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1542" y="6294577"/>
            <a:ext cx="57708" cy="123111"/>
          </a:xfrm>
        </p:spPr>
        <p:txBody>
          <a:bodyPr/>
          <a:lstStyle/>
          <a:p>
            <a:fld id="{7505E45A-03BB-464B-8278-1A9522AE72B1}" type="slidenum">
              <a:rPr lang="en-US" smtClean="0">
                <a:solidFill>
                  <a:srgbClr val="20113E"/>
                </a:solidFill>
              </a:rPr>
              <a:pPr/>
              <a:t>3</a:t>
            </a:fld>
            <a:endParaRPr lang="en-US" dirty="0">
              <a:solidFill>
                <a:srgbClr val="20113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165101"/>
            <a:ext cx="11277600" cy="7308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0" dirty="0">
                <a:solidFill>
                  <a:schemeClr val="tx1"/>
                </a:solidFill>
              </a:rPr>
              <a:t>Looking after your mental health is key to making sure you lead a happier, healthier life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112567" y="1517046"/>
            <a:ext cx="3606800" cy="4205585"/>
            <a:chOff x="8126113" y="1132115"/>
            <a:chExt cx="3606800" cy="420558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2D7C3D6-799A-9DFB-06A4-EE341D60F55C}"/>
                </a:ext>
              </a:extLst>
            </p:cNvPr>
            <p:cNvSpPr/>
            <p:nvPr/>
          </p:nvSpPr>
          <p:spPr>
            <a:xfrm>
              <a:off x="8126113" y="1132115"/>
              <a:ext cx="3606800" cy="4205585"/>
            </a:xfrm>
            <a:prstGeom prst="roundRect">
              <a:avLst>
                <a:gd name="adj" fmla="val 2578"/>
              </a:avLst>
            </a:prstGeom>
            <a:solidFill>
              <a:srgbClr val="DFD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1520" y="2020637"/>
              <a:ext cx="3256359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en-GB" sz="1600" b="1" dirty="0" smtClean="0">
                  <a:solidFill>
                    <a:srgbClr val="20113E"/>
                  </a:solidFill>
                  <a:latin typeface="+mj-lt"/>
                </a:rPr>
                <a:t>Mental health </a:t>
              </a:r>
              <a:r>
                <a:rPr lang="en-GB" sz="1600" b="1" dirty="0">
                  <a:solidFill>
                    <a:srgbClr val="20113E"/>
                  </a:solidFill>
                  <a:latin typeface="+mj-lt"/>
                </a:rPr>
                <a:t>support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1100" dirty="0">
                <a:solidFill>
                  <a:srgbClr val="20113E"/>
                </a:solidFill>
                <a:latin typeface="+mj-lt"/>
              </a:endParaRPr>
            </a:p>
            <a:p>
              <a:pPr marL="171450" indent="-171450">
                <a:spcAft>
                  <a:spcPts val="600"/>
                </a:spcAft>
                <a:buClr>
                  <a:srgbClr val="DFDDF9"/>
                </a:buClr>
                <a:buFont typeface="Arial" panose="020B0604020202020204" pitchFamily="34" charset="0"/>
                <a:buChar char="•"/>
              </a:pP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Team </a:t>
              </a:r>
              <a:r>
                <a:rPr lang="en-GB" sz="1100" dirty="0">
                  <a:solidFill>
                    <a:srgbClr val="20113E"/>
                  </a:solidFill>
                  <a:latin typeface="+mj-lt"/>
                </a:rPr>
                <a:t>of qualified Mental Health experts </a:t>
              </a: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on </a:t>
              </a:r>
              <a:r>
                <a:rPr lang="en-GB" sz="1100" dirty="0">
                  <a:solidFill>
                    <a:srgbClr val="20113E"/>
                  </a:solidFill>
                  <a:latin typeface="+mj-lt"/>
                </a:rPr>
                <a:t>hand for confidential </a:t>
              </a: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support</a:t>
              </a:r>
            </a:p>
            <a:p>
              <a:pPr marL="171450" indent="-171450">
                <a:spcAft>
                  <a:spcPts val="600"/>
                </a:spcAft>
                <a:buClr>
                  <a:srgbClr val="DFDDF9"/>
                </a:buClr>
                <a:buFont typeface="Arial" panose="020B0604020202020204" pitchFamily="34" charset="0"/>
                <a:buChar char="•"/>
              </a:pP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Whether </a:t>
              </a:r>
              <a:r>
                <a:rPr lang="en-GB" sz="1100" dirty="0">
                  <a:solidFill>
                    <a:srgbClr val="20113E"/>
                  </a:solidFill>
                  <a:latin typeface="+mj-lt"/>
                </a:rPr>
                <a:t>you need help coping with stress, anxiety, depression or you’re just not feeling </a:t>
              </a: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yourself</a:t>
              </a:r>
            </a:p>
            <a:p>
              <a:pPr marL="171450" indent="-171450">
                <a:spcAft>
                  <a:spcPts val="600"/>
                </a:spcAft>
                <a:buClr>
                  <a:srgbClr val="DFDDF9"/>
                </a:buClr>
                <a:buFont typeface="Arial" panose="020B0604020202020204" pitchFamily="34" charset="0"/>
                <a:buChar char="•"/>
              </a:pP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Benefit </a:t>
              </a:r>
              <a:r>
                <a:rPr lang="en-GB" sz="1100" dirty="0">
                  <a:solidFill>
                    <a:srgbClr val="20113E"/>
                  </a:solidFill>
                  <a:latin typeface="+mj-lt"/>
                </a:rPr>
                <a:t>from therapy sessions with a psychologist </a:t>
              </a: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Find the </a:t>
              </a:r>
              <a:r>
                <a:rPr lang="en-GB" sz="1100" dirty="0">
                  <a:solidFill>
                    <a:srgbClr val="20113E"/>
                  </a:solidFill>
                  <a:latin typeface="+mj-lt"/>
                </a:rPr>
                <a:t>right coping strategies for you and your </a:t>
              </a:r>
              <a:r>
                <a:rPr lang="en-GB" sz="1100" dirty="0" smtClean="0">
                  <a:solidFill>
                    <a:srgbClr val="20113E"/>
                  </a:solidFill>
                  <a:latin typeface="+mj-lt"/>
                </a:rPr>
                <a:t>needs</a:t>
              </a:r>
              <a:endParaRPr lang="en-GB" sz="1100" dirty="0">
                <a:solidFill>
                  <a:srgbClr val="20113E"/>
                </a:solidFill>
                <a:latin typeface="+mj-lt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770" y="1353413"/>
              <a:ext cx="444699" cy="504062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08907" y="1517046"/>
            <a:ext cx="3606800" cy="4205585"/>
            <a:chOff x="4291657" y="1132115"/>
            <a:chExt cx="3606800" cy="4205585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2D7C3D6-799A-9DFB-06A4-EE341D60F55C}"/>
                </a:ext>
              </a:extLst>
            </p:cNvPr>
            <p:cNvSpPr/>
            <p:nvPr/>
          </p:nvSpPr>
          <p:spPr>
            <a:xfrm>
              <a:off x="4291657" y="1132115"/>
              <a:ext cx="3606800" cy="4205585"/>
            </a:xfrm>
            <a:prstGeom prst="roundRect">
              <a:avLst>
                <a:gd name="adj" fmla="val 2578"/>
              </a:avLst>
            </a:prstGeom>
            <a:solidFill>
              <a:srgbClr val="DFD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483475" y="2020637"/>
              <a:ext cx="3225049" cy="2677656"/>
              <a:chOff x="4443306" y="1443840"/>
              <a:chExt cx="3225049" cy="26776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443306" y="1443840"/>
                <a:ext cx="3225049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>
                  <a:spcAft>
                    <a:spcPts val="600"/>
                  </a:spcAft>
                </a:pPr>
                <a:r>
                  <a:rPr lang="en-GB" sz="1600" b="1" dirty="0" err="1" smtClean="0">
                    <a:solidFill>
                      <a:srgbClr val="20113E"/>
                    </a:solidFill>
                    <a:latin typeface="+mj-lt"/>
                  </a:rPr>
                  <a:t>myStrength</a:t>
                </a:r>
                <a:r>
                  <a:rPr lang="en-GB" sz="1600" b="1" dirty="0" smtClean="0">
                    <a:solidFill>
                      <a:srgbClr val="20113E"/>
                    </a:solidFill>
                    <a:latin typeface="+mj-lt"/>
                  </a:rPr>
                  <a:t> app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  <a:t/>
                </a:r>
                <a:b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</a:br>
                <a: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  <a:t>Mental </a:t>
                </a: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health support encouraging emotional wellbeing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Digital content providing skill building and resiliency for people to support their mental wellbeing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Programmes including mood improvement, managing anxious thoughts, reducing stress, mindfulness, meditation and balancing intense emotions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Can be used as a standalone wellbeing </a:t>
                </a:r>
                <a: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  <a:t>app</a:t>
                </a:r>
                <a:b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</a:br>
                <a: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  <a:t>or </a:t>
                </a: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to support treatment</a:t>
                </a:r>
              </a:p>
            </p:txBody>
          </p:sp>
          <p:pic>
            <p:nvPicPr>
              <p:cNvPr id="77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6214" y="1963495"/>
                <a:ext cx="164256" cy="150217"/>
              </a:xfrm>
              <a:prstGeom prst="rect">
                <a:avLst/>
              </a:prstGeom>
            </p:spPr>
          </p:pic>
          <p:pic>
            <p:nvPicPr>
              <p:cNvPr id="78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6214" y="2379235"/>
                <a:ext cx="164256" cy="150217"/>
              </a:xfrm>
              <a:prstGeom prst="rect">
                <a:avLst/>
              </a:prstGeom>
            </p:spPr>
          </p:pic>
          <p:pic>
            <p:nvPicPr>
              <p:cNvPr id="79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06214" y="2960634"/>
                <a:ext cx="164256" cy="150217"/>
              </a:xfrm>
              <a:prstGeom prst="rect">
                <a:avLst/>
              </a:prstGeom>
            </p:spPr>
          </p:pic>
          <p:pic>
            <p:nvPicPr>
              <p:cNvPr id="80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9527" y="3703523"/>
                <a:ext cx="164256" cy="150217"/>
              </a:xfrm>
              <a:prstGeom prst="rect">
                <a:avLst/>
              </a:prstGeom>
            </p:spPr>
          </p:pic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837" y="1329981"/>
              <a:ext cx="595710" cy="550927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4310737" y="1517046"/>
            <a:ext cx="3606800" cy="4205585"/>
            <a:chOff x="457201" y="1132115"/>
            <a:chExt cx="3606800" cy="420558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2D7C3D6-799A-9DFB-06A4-EE341D60F55C}"/>
                </a:ext>
              </a:extLst>
            </p:cNvPr>
            <p:cNvSpPr/>
            <p:nvPr/>
          </p:nvSpPr>
          <p:spPr>
            <a:xfrm>
              <a:off x="457201" y="1132115"/>
              <a:ext cx="3606800" cy="4205585"/>
            </a:xfrm>
            <a:prstGeom prst="roundRect">
              <a:avLst>
                <a:gd name="adj" fmla="val 2578"/>
              </a:avLst>
            </a:prstGeom>
            <a:solidFill>
              <a:srgbClr val="DFDD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55322" y="2020637"/>
              <a:ext cx="2898987" cy="2339102"/>
              <a:chOff x="731520" y="1443840"/>
              <a:chExt cx="2898987" cy="233910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31520" y="1443840"/>
                <a:ext cx="2898987" cy="233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>
                  <a:spcAft>
                    <a:spcPts val="600"/>
                  </a:spcAft>
                </a:pPr>
                <a:r>
                  <a:rPr lang="en-GB" sz="1600" b="1" dirty="0">
                    <a:solidFill>
                      <a:srgbClr val="20113E"/>
                    </a:solidFill>
                    <a:latin typeface="+mj-lt"/>
                  </a:rPr>
                  <a:t>24/7 mental health </a:t>
                </a:r>
                <a:r>
                  <a:rPr lang="en-GB" sz="1600" b="1" dirty="0" smtClean="0">
                    <a:solidFill>
                      <a:srgbClr val="20113E"/>
                    </a:solidFill>
                    <a:latin typeface="+mj-lt"/>
                  </a:rPr>
                  <a:t>helpline </a:t>
                </a:r>
                <a:endParaRPr lang="en-GB" sz="1600" b="1" dirty="0">
                  <a:solidFill>
                    <a:srgbClr val="20113E"/>
                  </a:solidFill>
                  <a:latin typeface="+mj-lt"/>
                </a:endParaRP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  <a:t/>
                </a:r>
                <a:b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</a:br>
                <a:r>
                  <a:rPr lang="en-GB" sz="1100" dirty="0" smtClean="0">
                    <a:solidFill>
                      <a:srgbClr val="20113E"/>
                    </a:solidFill>
                    <a:latin typeface="+mj-lt"/>
                  </a:rPr>
                  <a:t>Immediate </a:t>
                </a: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emotional support 24/7/365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Helpline staffed by mental health practitioners qualified and experienced in offering immediate mental health support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Specialist help - whether it’s how to cope with stress, anxiety, trauma, depression or dealing with a bereavement</a:t>
                </a:r>
              </a:p>
              <a:p>
                <a:pPr marL="171450" indent="-171450" fontAlgn="t">
                  <a:spcAft>
                    <a:spcPts val="600"/>
                  </a:spcAft>
                  <a:buClr>
                    <a:srgbClr val="DFDDF9"/>
                  </a:buClr>
                  <a:buFont typeface="Arial" panose="020B0604020202020204" pitchFamily="34" charset="0"/>
                  <a:buChar char="•"/>
                </a:pPr>
                <a:r>
                  <a:rPr lang="en-GB" sz="1100" dirty="0">
                    <a:solidFill>
                      <a:srgbClr val="20113E"/>
                    </a:solidFill>
                    <a:latin typeface="+mj-lt"/>
                  </a:rPr>
                  <a:t>Smart Health will refer people for further support if needed</a:t>
                </a:r>
              </a:p>
            </p:txBody>
          </p:sp>
          <p:pic>
            <p:nvPicPr>
              <p:cNvPr id="73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9401" y="1956219"/>
                <a:ext cx="164256" cy="150217"/>
              </a:xfrm>
              <a:prstGeom prst="rect">
                <a:avLst/>
              </a:prstGeom>
            </p:spPr>
          </p:pic>
          <p:pic>
            <p:nvPicPr>
              <p:cNvPr id="74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9401" y="2192412"/>
                <a:ext cx="164256" cy="150217"/>
              </a:xfrm>
              <a:prstGeom prst="rect">
                <a:avLst/>
              </a:prstGeom>
            </p:spPr>
          </p:pic>
          <p:pic>
            <p:nvPicPr>
              <p:cNvPr id="75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9401" y="2789070"/>
                <a:ext cx="164256" cy="150217"/>
              </a:xfrm>
              <a:prstGeom prst="rect">
                <a:avLst/>
              </a:prstGeom>
            </p:spPr>
          </p:pic>
          <p:pic>
            <p:nvPicPr>
              <p:cNvPr id="76" name="object 73">
                <a:extLst>
                  <a:ext uri="{FF2B5EF4-FFF2-40B4-BE49-F238E27FC236}">
                    <a16:creationId xmlns:a16="http://schemas.microsoft.com/office/drawing/2014/main" id="{CCD57624-0590-7C4F-E4E0-ED3A0BC71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2714" y="3356398"/>
                <a:ext cx="164256" cy="150217"/>
              </a:xfrm>
              <a:prstGeom prst="rect">
                <a:avLst/>
              </a:prstGeom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03" y="1365390"/>
              <a:ext cx="491565" cy="480109"/>
            </a:xfrm>
            <a:prstGeom prst="rect">
              <a:avLst/>
            </a:prstGeom>
          </p:spPr>
        </p:pic>
      </p:grpSp>
      <p:pic>
        <p:nvPicPr>
          <p:cNvPr id="26" name="object 73">
            <a:extLst>
              <a:ext uri="{FF2B5EF4-FFF2-40B4-BE49-F238E27FC236}">
                <a16:creationId xmlns:a16="http://schemas.microsoft.com/office/drawing/2014/main" id="{CCD57624-0590-7C4F-E4E0-ED3A0BC71A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3504" y="2842838"/>
            <a:ext cx="164256" cy="150217"/>
          </a:xfrm>
          <a:prstGeom prst="rect">
            <a:avLst/>
          </a:prstGeom>
        </p:spPr>
      </p:pic>
      <p:pic>
        <p:nvPicPr>
          <p:cNvPr id="27" name="object 73">
            <a:extLst>
              <a:ext uri="{FF2B5EF4-FFF2-40B4-BE49-F238E27FC236}">
                <a16:creationId xmlns:a16="http://schemas.microsoft.com/office/drawing/2014/main" id="{CCD57624-0590-7C4F-E4E0-ED3A0BC71A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3504" y="3263319"/>
            <a:ext cx="164256" cy="150217"/>
          </a:xfrm>
          <a:prstGeom prst="rect">
            <a:avLst/>
          </a:prstGeom>
        </p:spPr>
      </p:pic>
      <p:pic>
        <p:nvPicPr>
          <p:cNvPr id="28" name="object 73">
            <a:extLst>
              <a:ext uri="{FF2B5EF4-FFF2-40B4-BE49-F238E27FC236}">
                <a16:creationId xmlns:a16="http://schemas.microsoft.com/office/drawing/2014/main" id="{CCD57624-0590-7C4F-E4E0-ED3A0BC71A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3504" y="3842411"/>
            <a:ext cx="164256" cy="1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1542" y="6294577"/>
            <a:ext cx="57708" cy="123111"/>
          </a:xfrm>
        </p:spPr>
        <p:txBody>
          <a:bodyPr/>
          <a:lstStyle/>
          <a:p>
            <a:fld id="{7505E45A-03BB-464B-8278-1A9522AE72B1}" type="slidenum">
              <a:rPr lang="en-US" smtClean="0">
                <a:solidFill>
                  <a:srgbClr val="20113E"/>
                </a:solidFill>
              </a:rPr>
              <a:pPr/>
              <a:t>4</a:t>
            </a:fld>
            <a:endParaRPr lang="en-US" dirty="0">
              <a:solidFill>
                <a:srgbClr val="2011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277" y="4540759"/>
            <a:ext cx="2873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They also advise she download the </a:t>
            </a:r>
            <a:r>
              <a:rPr lang="en-GB" sz="1100" b="1" dirty="0" err="1" smtClean="0"/>
              <a:t>myStrength</a:t>
            </a:r>
            <a:r>
              <a:rPr lang="en-GB" sz="1100" dirty="0" smtClean="0"/>
              <a:t> app so she can access the digital content to help herself </a:t>
            </a:r>
            <a:r>
              <a:rPr lang="en-GB" sz="1100" b="1" dirty="0" smtClean="0"/>
              <a:t>reduce stress </a:t>
            </a:r>
            <a:r>
              <a:rPr lang="en-GB" sz="1100" dirty="0" smtClean="0"/>
              <a:t>in her life. 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728265" y="3026366"/>
            <a:ext cx="3672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She goes home and speaks to her partner, who’s had an equally stressful day. They’re not helping each other.</a:t>
            </a:r>
            <a:endParaRPr lang="en-GB" sz="1100" dirty="0"/>
          </a:p>
        </p:txBody>
      </p:sp>
      <p:sp>
        <p:nvSpPr>
          <p:cNvPr id="3" name="Rectangle 2"/>
          <p:cNvSpPr/>
          <p:nvPr/>
        </p:nvSpPr>
        <p:spPr>
          <a:xfrm>
            <a:off x="4498916" y="2384958"/>
            <a:ext cx="3166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Becky’s had a tough day at work where she feels like everything’s got on top of her.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74" y="3026366"/>
            <a:ext cx="31460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She calls the </a:t>
            </a:r>
            <a:r>
              <a:rPr lang="en-GB" sz="1100" b="1" dirty="0" smtClean="0"/>
              <a:t>24/7 mental health support line </a:t>
            </a:r>
            <a:r>
              <a:rPr lang="en-GB" sz="1100" dirty="0"/>
              <a:t>to just have a chat. The staff listen and </a:t>
            </a:r>
            <a:r>
              <a:rPr lang="en-GB" sz="1100" dirty="0" smtClean="0"/>
              <a:t>help </a:t>
            </a:r>
            <a:r>
              <a:rPr lang="en-GB" sz="1100" dirty="0"/>
              <a:t>her put things into perspective.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74" y="3834368"/>
            <a:ext cx="314606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They recommend she </a:t>
            </a:r>
            <a:r>
              <a:rPr lang="en-GB" sz="1100" dirty="0" smtClean="0"/>
              <a:t>talk to her line manager for some advice on her workload / ways of working. 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790782" y="3698924"/>
            <a:ext cx="35476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She remembers she’s got access to </a:t>
            </a:r>
            <a:r>
              <a:rPr lang="en-GB" sz="1100" b="1" dirty="0" smtClean="0"/>
              <a:t>Smart Health </a:t>
            </a:r>
            <a:r>
              <a:rPr lang="en-GB" sz="1100" dirty="0" smtClean="0"/>
              <a:t>through her employer, so requests a consultation from a </a:t>
            </a:r>
            <a:r>
              <a:rPr lang="en-GB" sz="1100" b="1" dirty="0" smtClean="0"/>
              <a:t>mental health specialist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7759524" y="4540759"/>
            <a:ext cx="3550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The person she speaks to recommends some therapy sessions for Becky to talk through her worries. </a:t>
            </a:r>
            <a:endParaRPr lang="en-GB" sz="1100" dirty="0"/>
          </a:p>
        </p:txBody>
      </p:sp>
      <p:sp>
        <p:nvSpPr>
          <p:cNvPr id="15" name="Rectangle 14"/>
          <p:cNvSpPr/>
          <p:nvPr/>
        </p:nvSpPr>
        <p:spPr>
          <a:xfrm>
            <a:off x="7640047" y="5213318"/>
            <a:ext cx="38490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As Smart Health is also </a:t>
            </a:r>
            <a:r>
              <a:rPr lang="en-GB" sz="1100" b="1" dirty="0" smtClean="0"/>
              <a:t>available to employees’ families</a:t>
            </a:r>
            <a:r>
              <a:rPr lang="en-GB" sz="1100" dirty="0" smtClean="0"/>
              <a:t>, they recommend </a:t>
            </a:r>
            <a:r>
              <a:rPr lang="en-GB" sz="1100" dirty="0"/>
              <a:t>Becky’s partner downloads Smart Health and arranges to speak to a mental health specialist. </a:t>
            </a:r>
          </a:p>
        </p:txBody>
      </p:sp>
      <p:sp>
        <p:nvSpPr>
          <p:cNvPr id="26" name="Flowchart: Delay 25"/>
          <p:cNvSpPr/>
          <p:nvPr/>
        </p:nvSpPr>
        <p:spPr>
          <a:xfrm rot="10800000">
            <a:off x="3273422" y="112012"/>
            <a:ext cx="2881843" cy="2199388"/>
          </a:xfrm>
          <a:prstGeom prst="flowChartDelay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3481916" y="382953"/>
            <a:ext cx="5228167" cy="1750445"/>
            <a:chOff x="3481916" y="382953"/>
            <a:chExt cx="5228167" cy="175044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1916" y="382953"/>
              <a:ext cx="5228167" cy="1750445"/>
            </a:xfrm>
            <a:prstGeom prst="rect">
              <a:avLst/>
            </a:prstGeom>
          </p:spPr>
        </p:pic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004FA1AE-7BFA-DF45-6D4C-1E1FACA23172}"/>
                </a:ext>
              </a:extLst>
            </p:cNvPr>
            <p:cNvSpPr txBox="1">
              <a:spLocks/>
            </p:cNvSpPr>
            <p:nvPr/>
          </p:nvSpPr>
          <p:spPr>
            <a:xfrm>
              <a:off x="3878255" y="688407"/>
              <a:ext cx="1748550" cy="116142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2200" b="1" kern="1200" baseline="0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 marR="5080">
                <a:spcBef>
                  <a:spcPts val="315"/>
                </a:spcBef>
              </a:pPr>
              <a:r>
                <a:rPr lang="en-GB" sz="2000" dirty="0" smtClean="0">
                  <a:solidFill>
                    <a:srgbClr val="20113E"/>
                  </a:solidFill>
                  <a:latin typeface="+mn-lt"/>
                  <a:cs typeface="TTNormsPro-Normal"/>
                </a:rPr>
                <a:t>Smart Health supporting mental health</a:t>
              </a:r>
              <a:endParaRPr lang="en-GB" sz="2000" dirty="0">
                <a:latin typeface="+mn-lt"/>
                <a:cs typeface="TTNormsPro-Normal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852">
            <a:off x="3852170" y="2403516"/>
            <a:ext cx="392736" cy="623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2148" flipH="1">
            <a:off x="7855433" y="2400945"/>
            <a:ext cx="392736" cy="623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035">
            <a:off x="559647" y="3268534"/>
            <a:ext cx="193603" cy="484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965" flipH="1">
            <a:off x="3928018" y="4092897"/>
            <a:ext cx="193603" cy="484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035">
            <a:off x="7534043" y="3268534"/>
            <a:ext cx="193603" cy="484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965" flipH="1">
            <a:off x="11399127" y="4070522"/>
            <a:ext cx="193603" cy="484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035">
            <a:off x="7534043" y="4756630"/>
            <a:ext cx="193603" cy="4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7879" y="629457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0" algn="ctr" defTabSz="914400" rtl="0" eaLnBrk="1" latinLnBrk="0" hangingPunct="1">
              <a:defRPr lang="en-US" sz="8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505E45A-03BB-464B-8278-1A9522AE72B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5" name="Footer Placeholder 6"/>
          <p:cNvSpPr txBox="1">
            <a:spLocks/>
          </p:cNvSpPr>
          <p:nvPr/>
        </p:nvSpPr>
        <p:spPr>
          <a:xfrm>
            <a:off x="8727141" y="6294577"/>
            <a:ext cx="2740377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AIG Life | Smart Health for Group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4FAF899-3664-CDC3-4EDA-0836EBE92062}"/>
              </a:ext>
            </a:extLst>
          </p:cNvPr>
          <p:cNvSpPr/>
          <p:nvPr/>
        </p:nvSpPr>
        <p:spPr>
          <a:xfrm>
            <a:off x="6552323" y="2127954"/>
            <a:ext cx="1331382" cy="398888"/>
          </a:xfrm>
          <a:custGeom>
            <a:avLst/>
            <a:gdLst/>
            <a:ahLst/>
            <a:cxnLst/>
            <a:rect l="l" t="t" r="r" b="b"/>
            <a:pathLst>
              <a:path w="3803015" h="944245">
                <a:moveTo>
                  <a:pt x="3330829" y="0"/>
                </a:moveTo>
                <a:lnTo>
                  <a:pt x="472059" y="0"/>
                </a:lnTo>
                <a:lnTo>
                  <a:pt x="423794" y="2437"/>
                </a:lnTo>
                <a:lnTo>
                  <a:pt x="376924" y="9590"/>
                </a:lnTo>
                <a:lnTo>
                  <a:pt x="331685" y="21222"/>
                </a:lnTo>
                <a:lnTo>
                  <a:pt x="288314" y="37095"/>
                </a:lnTo>
                <a:lnTo>
                  <a:pt x="247050" y="56973"/>
                </a:lnTo>
                <a:lnTo>
                  <a:pt x="208128" y="80618"/>
                </a:lnTo>
                <a:lnTo>
                  <a:pt x="171787" y="107792"/>
                </a:lnTo>
                <a:lnTo>
                  <a:pt x="138264" y="138260"/>
                </a:lnTo>
                <a:lnTo>
                  <a:pt x="107797" y="171782"/>
                </a:lnTo>
                <a:lnTo>
                  <a:pt x="80621" y="208123"/>
                </a:lnTo>
                <a:lnTo>
                  <a:pt x="56976" y="247044"/>
                </a:lnTo>
                <a:lnTo>
                  <a:pt x="37097" y="288309"/>
                </a:lnTo>
                <a:lnTo>
                  <a:pt x="21223" y="331680"/>
                </a:lnTo>
                <a:lnTo>
                  <a:pt x="9590" y="376920"/>
                </a:lnTo>
                <a:lnTo>
                  <a:pt x="2437" y="423792"/>
                </a:lnTo>
                <a:lnTo>
                  <a:pt x="0" y="472059"/>
                </a:lnTo>
                <a:lnTo>
                  <a:pt x="2437" y="520321"/>
                </a:lnTo>
                <a:lnTo>
                  <a:pt x="9590" y="567190"/>
                </a:lnTo>
                <a:lnTo>
                  <a:pt x="21223" y="612428"/>
                </a:lnTo>
                <a:lnTo>
                  <a:pt x="37097" y="655798"/>
                </a:lnTo>
                <a:lnTo>
                  <a:pt x="56976" y="697062"/>
                </a:lnTo>
                <a:lnTo>
                  <a:pt x="80621" y="735983"/>
                </a:lnTo>
                <a:lnTo>
                  <a:pt x="107797" y="772324"/>
                </a:lnTo>
                <a:lnTo>
                  <a:pt x="138264" y="805848"/>
                </a:lnTo>
                <a:lnTo>
                  <a:pt x="171787" y="836316"/>
                </a:lnTo>
                <a:lnTo>
                  <a:pt x="208128" y="863492"/>
                </a:lnTo>
                <a:lnTo>
                  <a:pt x="247050" y="887139"/>
                </a:lnTo>
                <a:lnTo>
                  <a:pt x="288314" y="907018"/>
                </a:lnTo>
                <a:lnTo>
                  <a:pt x="331685" y="922893"/>
                </a:lnTo>
                <a:lnTo>
                  <a:pt x="376924" y="934526"/>
                </a:lnTo>
                <a:lnTo>
                  <a:pt x="423794" y="941680"/>
                </a:lnTo>
                <a:lnTo>
                  <a:pt x="472059" y="944118"/>
                </a:lnTo>
                <a:lnTo>
                  <a:pt x="3330829" y="944118"/>
                </a:lnTo>
                <a:lnTo>
                  <a:pt x="3379095" y="941680"/>
                </a:lnTo>
                <a:lnTo>
                  <a:pt x="3425967" y="934526"/>
                </a:lnTo>
                <a:lnTo>
                  <a:pt x="3471207" y="922893"/>
                </a:lnTo>
                <a:lnTo>
                  <a:pt x="3514578" y="907018"/>
                </a:lnTo>
                <a:lnTo>
                  <a:pt x="3555843" y="887139"/>
                </a:lnTo>
                <a:lnTo>
                  <a:pt x="3594764" y="863492"/>
                </a:lnTo>
                <a:lnTo>
                  <a:pt x="3631105" y="836316"/>
                </a:lnTo>
                <a:lnTo>
                  <a:pt x="3664627" y="805848"/>
                </a:lnTo>
                <a:lnTo>
                  <a:pt x="3695095" y="772324"/>
                </a:lnTo>
                <a:lnTo>
                  <a:pt x="3722269" y="735983"/>
                </a:lnTo>
                <a:lnTo>
                  <a:pt x="3745914" y="697062"/>
                </a:lnTo>
                <a:lnTo>
                  <a:pt x="3765792" y="655798"/>
                </a:lnTo>
                <a:lnTo>
                  <a:pt x="3781665" y="612428"/>
                </a:lnTo>
                <a:lnTo>
                  <a:pt x="3793297" y="567190"/>
                </a:lnTo>
                <a:lnTo>
                  <a:pt x="3800450" y="520321"/>
                </a:lnTo>
                <a:lnTo>
                  <a:pt x="3802888" y="472059"/>
                </a:lnTo>
                <a:lnTo>
                  <a:pt x="3800450" y="423792"/>
                </a:lnTo>
                <a:lnTo>
                  <a:pt x="3793297" y="376920"/>
                </a:lnTo>
                <a:lnTo>
                  <a:pt x="3781665" y="331680"/>
                </a:lnTo>
                <a:lnTo>
                  <a:pt x="3765792" y="288309"/>
                </a:lnTo>
                <a:lnTo>
                  <a:pt x="3745914" y="247044"/>
                </a:lnTo>
                <a:lnTo>
                  <a:pt x="3722269" y="208123"/>
                </a:lnTo>
                <a:lnTo>
                  <a:pt x="3695095" y="171782"/>
                </a:lnTo>
                <a:lnTo>
                  <a:pt x="3664627" y="138260"/>
                </a:lnTo>
                <a:lnTo>
                  <a:pt x="3631105" y="107792"/>
                </a:lnTo>
                <a:lnTo>
                  <a:pt x="3594764" y="80618"/>
                </a:lnTo>
                <a:lnTo>
                  <a:pt x="3555843" y="56973"/>
                </a:lnTo>
                <a:lnTo>
                  <a:pt x="3514578" y="37095"/>
                </a:lnTo>
                <a:lnTo>
                  <a:pt x="3471207" y="21222"/>
                </a:lnTo>
                <a:lnTo>
                  <a:pt x="3425967" y="9590"/>
                </a:lnTo>
                <a:lnTo>
                  <a:pt x="3379095" y="2437"/>
                </a:lnTo>
                <a:lnTo>
                  <a:pt x="3330829" y="0"/>
                </a:lnTo>
                <a:close/>
              </a:path>
            </a:pathLst>
          </a:custGeom>
          <a:solidFill>
            <a:srgbClr val="008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04FA1AE-7BFA-DF45-6D4C-1E1FACA23172}"/>
              </a:ext>
            </a:extLst>
          </p:cNvPr>
          <p:cNvSpPr txBox="1">
            <a:spLocks/>
          </p:cNvSpPr>
          <p:nvPr/>
        </p:nvSpPr>
        <p:spPr>
          <a:xfrm>
            <a:off x="4177061" y="2173744"/>
            <a:ext cx="3837877" cy="3073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315"/>
              </a:spcBef>
            </a:pPr>
            <a:r>
              <a:rPr lang="en-GB" b="0" spc="-10" dirty="0" smtClean="0">
                <a:solidFill>
                  <a:srgbClr val="20113E"/>
                </a:solidFill>
                <a:latin typeface="+mn-lt"/>
                <a:cs typeface="TTNormsPro-Normal"/>
              </a:rPr>
              <a:t>Legal and financial  </a:t>
            </a:r>
            <a:r>
              <a:rPr lang="en-GB" dirty="0" smtClean="0">
                <a:solidFill>
                  <a:srgbClr val="FFFFFF"/>
                </a:solidFill>
                <a:latin typeface="+mn-lt"/>
                <a:cs typeface="TTNormsPro-Normal"/>
              </a:rPr>
              <a:t>support</a:t>
            </a:r>
            <a:endParaRPr lang="en-GB" dirty="0">
              <a:solidFill>
                <a:srgbClr val="20113E"/>
              </a:solidFill>
              <a:latin typeface="+mn-lt"/>
              <a:cs typeface="TTNormsPro-Norm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61395" y="3072941"/>
            <a:ext cx="6903872" cy="1977315"/>
            <a:chOff x="2532582" y="3149141"/>
            <a:chExt cx="6903872" cy="1977315"/>
          </a:xfrm>
        </p:grpSpPr>
        <p:sp>
          <p:nvSpPr>
            <p:cNvPr id="12" name="Rectangle 11"/>
            <p:cNvSpPr/>
            <p:nvPr/>
          </p:nvSpPr>
          <p:spPr>
            <a:xfrm>
              <a:off x="3183808" y="3149141"/>
              <a:ext cx="625264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GB" sz="1600" dirty="0" smtClean="0"/>
                <a:t>Get </a:t>
              </a:r>
              <a:r>
                <a:rPr lang="en-GB" sz="1600" b="1" dirty="0" smtClean="0"/>
                <a:t>guidance</a:t>
              </a:r>
              <a:r>
                <a:rPr lang="en-GB" sz="1600" dirty="0" smtClean="0"/>
                <a:t> from legal </a:t>
              </a:r>
              <a:r>
                <a:rPr lang="en-GB" sz="1600" dirty="0"/>
                <a:t>and </a:t>
              </a:r>
              <a:r>
                <a:rPr lang="en-GB" sz="1600" dirty="0" smtClean="0"/>
                <a:t>financial representatives</a:t>
              </a:r>
              <a:br>
                <a:rPr lang="en-GB" sz="1600" dirty="0" smtClean="0"/>
              </a:br>
              <a:r>
                <a:rPr lang="en-GB" sz="1600" dirty="0" smtClean="0"/>
                <a:t>Service covers topics like </a:t>
              </a:r>
              <a:r>
                <a:rPr lang="en-GB" sz="1600" b="1" dirty="0" smtClean="0"/>
                <a:t>probate, divorce, benefits, budgeting</a:t>
              </a:r>
              <a:r>
                <a:rPr lang="en-GB" sz="1600" dirty="0"/>
                <a:t/>
              </a:r>
              <a:br>
                <a:rPr lang="en-GB" sz="1600" dirty="0"/>
              </a:br>
              <a:r>
                <a:rPr lang="en-GB" sz="1600" b="1" dirty="0" smtClean="0"/>
                <a:t>Available</a:t>
              </a:r>
              <a:r>
                <a:rPr lang="en-GB" sz="1600" dirty="0" smtClean="0"/>
                <a:t> </a:t>
              </a:r>
              <a:r>
                <a:rPr lang="en-GB" sz="1600" dirty="0"/>
                <a:t>from 9am </a:t>
              </a:r>
              <a:r>
                <a:rPr lang="en-GB" sz="1600" dirty="0" smtClean="0"/>
                <a:t>- 5.30pm</a:t>
              </a:r>
              <a:r>
                <a:rPr lang="en-GB" sz="1600" dirty="0"/>
                <a:t>, Monday to Friday</a:t>
              </a:r>
              <a:endParaRPr lang="en-GB" sz="1400" dirty="0">
                <a:latin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383" y="3301765"/>
              <a:ext cx="469450" cy="41493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82" y="4593403"/>
              <a:ext cx="533053" cy="5330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469" y="3885495"/>
              <a:ext cx="518919" cy="539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991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9C1E4D5-CF97-0D71-C139-69AE25CB9DE6}"/>
              </a:ext>
            </a:extLst>
          </p:cNvPr>
          <p:cNvSpPr txBox="1"/>
          <p:nvPr/>
        </p:nvSpPr>
        <p:spPr>
          <a:xfrm>
            <a:off x="463285" y="1185931"/>
            <a:ext cx="80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Smart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 can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 accessed through the app or online. It’s the same log in details for both. Visit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aiglife-smarthealth.com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 download the Smart Health app.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0ED504-D939-BB54-815C-8FEE296A46BE}"/>
              </a:ext>
            </a:extLst>
          </p:cNvPr>
          <p:cNvGrpSpPr/>
          <p:nvPr/>
        </p:nvGrpSpPr>
        <p:grpSpPr>
          <a:xfrm>
            <a:off x="543544" y="2398012"/>
            <a:ext cx="7978156" cy="2545047"/>
            <a:chOff x="542205" y="2739603"/>
            <a:chExt cx="7978156" cy="254504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F621548-F2C0-A5B7-4C06-B5B5B5952726}"/>
                </a:ext>
              </a:extLst>
            </p:cNvPr>
            <p:cNvSpPr/>
            <p:nvPr/>
          </p:nvSpPr>
          <p:spPr>
            <a:xfrm>
              <a:off x="542205" y="2739603"/>
              <a:ext cx="7978156" cy="2545047"/>
            </a:xfrm>
            <a:prstGeom prst="roundRect">
              <a:avLst>
                <a:gd name="adj" fmla="val 3489"/>
              </a:avLst>
            </a:prstGeom>
            <a:solidFill>
              <a:srgbClr val="D6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FB66D4-1942-A43E-6E1B-634FAD74CC35}"/>
                </a:ext>
              </a:extLst>
            </p:cNvPr>
            <p:cNvSpPr txBox="1"/>
            <p:nvPr/>
          </p:nvSpPr>
          <p:spPr>
            <a:xfrm>
              <a:off x="728522" y="2925557"/>
              <a:ext cx="3029339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Time to create your very own Smart Health account. It’s a good idea to get registered straightaway, so you’re ready to go when you need it. Everyone over 18 sets up their account on their own device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Symbol" panose="05050102010706020507" pitchFamily="18" charset="2"/>
                </a:rPr>
                <a:t> any children will need to be added to a parent or guardian’s account.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8DEDE6-D330-ECC8-4415-EDE5F816CFBE}"/>
                </a:ext>
              </a:extLst>
            </p:cNvPr>
            <p:cNvSpPr txBox="1"/>
            <p:nvPr/>
          </p:nvSpPr>
          <p:spPr>
            <a:xfrm>
              <a:off x="4109280" y="2925557"/>
              <a:ext cx="1718680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 down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company</a:t>
              </a:r>
              <a:r>
                <a:rPr kumimoji="0" lang="en-GB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access code –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you’ll need this when you sign up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Access code: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lang="en-GB" sz="1400" b="1" dirty="0" smtClean="0">
                  <a:solidFill>
                    <a:srgbClr val="20113E"/>
                  </a:solidFill>
                  <a:latin typeface="Arial" panose="020B0604020202020204"/>
                </a:rPr>
                <a:t>[</a:t>
              </a:r>
              <a:r>
                <a:rPr lang="en-GB" sz="1400" b="1" dirty="0" err="1" smtClean="0">
                  <a:solidFill>
                    <a:srgbClr val="20113E"/>
                  </a:solidFill>
                  <a:latin typeface="Arial" panose="020B0604020202020204"/>
                </a:rPr>
                <a:t>xxxxxxxxxx</a:t>
              </a:r>
              <a:r>
                <a:rPr lang="en-GB" sz="1400" b="1" dirty="0" smtClean="0">
                  <a:solidFill>
                    <a:srgbClr val="20113E"/>
                  </a:solidFill>
                  <a:latin typeface="Arial" panose="020B0604020202020204"/>
                </a:rPr>
                <a:t>]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37838C-9823-D2AD-BE99-F84DA0000596}"/>
                </a:ext>
              </a:extLst>
            </p:cNvPr>
            <p:cNvSpPr txBox="1"/>
            <p:nvPr/>
          </p:nvSpPr>
          <p:spPr>
            <a:xfrm>
              <a:off x="6226842" y="2925557"/>
              <a:ext cx="1943654" cy="2139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1871">
                    <a:lumMod val="60000"/>
                    <a:lumOff val="4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0113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Have your passport or driving licence to hand when signing up for the first time. You’ll need to complete a quick ID check to make sure it’s really you using the service.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3A40F70-FF90-D3F5-4DF3-09AD6B4C6B12}"/>
              </a:ext>
            </a:extLst>
          </p:cNvPr>
          <p:cNvSpPr txBox="1"/>
          <p:nvPr/>
        </p:nvSpPr>
        <p:spPr>
          <a:xfrm>
            <a:off x="467344" y="1793145"/>
            <a:ext cx="658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It’s as easy as 1, 2, 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011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DE11C4-347D-9E9F-B0F7-9C8B999A4DD8}"/>
              </a:ext>
            </a:extLst>
          </p:cNvPr>
          <p:cNvCxnSpPr>
            <a:cxnSpLocks/>
          </p:cNvCxnSpPr>
          <p:nvPr/>
        </p:nvCxnSpPr>
        <p:spPr>
          <a:xfrm>
            <a:off x="3924300" y="2612844"/>
            <a:ext cx="0" cy="201204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E5B345-78A6-7CBB-F9B3-BCD44FD41204}"/>
              </a:ext>
            </a:extLst>
          </p:cNvPr>
          <p:cNvCxnSpPr>
            <a:cxnSpLocks/>
          </p:cNvCxnSpPr>
          <p:nvPr/>
        </p:nvCxnSpPr>
        <p:spPr>
          <a:xfrm>
            <a:off x="6032500" y="2612844"/>
            <a:ext cx="0" cy="2012047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4" r="23989"/>
          <a:stretch/>
        </p:blipFill>
        <p:spPr>
          <a:xfrm>
            <a:off x="7407031" y="18328"/>
            <a:ext cx="4892112" cy="6291638"/>
          </a:xfrm>
          <a:prstGeom prst="rect">
            <a:avLst/>
          </a:prstGeom>
        </p:spPr>
      </p:pic>
      <p:sp>
        <p:nvSpPr>
          <p:cNvPr id="43" name="Title 5">
            <a:extLst>
              <a:ext uri="{FF2B5EF4-FFF2-40B4-BE49-F238E27FC236}">
                <a16:creationId xmlns:a16="http://schemas.microsoft.com/office/drawing/2014/main" id="{89EB06BF-C206-E701-B503-CB2EF5BA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22" y="433379"/>
            <a:ext cx="11036557" cy="647699"/>
          </a:xfrm>
        </p:spPr>
        <p:txBody>
          <a:bodyPr/>
          <a:lstStyle/>
          <a:p>
            <a:r>
              <a:rPr lang="en-GB" b="0" i="0" dirty="0" smtClean="0">
                <a:solidFill>
                  <a:srgbClr val="20113E"/>
                </a:solidFill>
                <a:effectLst/>
                <a:latin typeface="Arial" panose="020B0604020202020204" pitchFamily="34" charset="0"/>
              </a:rPr>
              <a:t>Getting started</a:t>
            </a:r>
            <a:endParaRPr lang="en-US" b="0" dirty="0">
              <a:solidFill>
                <a:srgbClr val="20113E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" y="6126782"/>
            <a:ext cx="1853188" cy="268225"/>
          </a:xfrm>
          <a:prstGeom prst="rect">
            <a:avLst/>
          </a:prstGeom>
        </p:spPr>
      </p:pic>
      <p:sp>
        <p:nvSpPr>
          <p:cNvPr id="47" name="Slide Number Placeholder 6">
            <a:extLst>
              <a:ext uri="{FF2B5EF4-FFF2-40B4-BE49-F238E27FC236}">
                <a16:creationId xmlns:a16="http://schemas.microsoft.com/office/drawing/2014/main" id="{22E83B01-C7AC-B18C-8836-904DA066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755" y="6309966"/>
            <a:ext cx="43282" cy="92333"/>
          </a:xfrm>
        </p:spPr>
        <p:txBody>
          <a:bodyPr/>
          <a:lstStyle/>
          <a:p>
            <a:fld id="{7505E45A-03BB-464B-8278-1A9522AE72B1}" type="slidenum">
              <a:rPr lang="en-US" sz="600" smtClean="0">
                <a:solidFill>
                  <a:srgbClr val="20113E"/>
                </a:solidFill>
              </a:rPr>
              <a:pPr/>
              <a:t>6</a:t>
            </a:fld>
            <a:endParaRPr lang="en-US" sz="600" dirty="0">
              <a:solidFill>
                <a:srgbClr val="20113E"/>
              </a:solidFill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B06BE424-1650-1C5C-899A-0680BFA3192F}"/>
              </a:ext>
            </a:extLst>
          </p:cNvPr>
          <p:cNvSpPr txBox="1">
            <a:spLocks/>
          </p:cNvSpPr>
          <p:nvPr/>
        </p:nvSpPr>
        <p:spPr>
          <a:xfrm>
            <a:off x="8727141" y="6294577"/>
            <a:ext cx="2740377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kern="1200" dirty="0">
                <a:solidFill>
                  <a:srgbClr val="20113E"/>
                </a:solidFill>
                <a:latin typeface="+mn-lt"/>
                <a:ea typeface="+mn-ea"/>
                <a:cs typeface="+mn-cs"/>
              </a:rPr>
              <a:t>AIG Life | Smart Health for Group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486F4B5-D05A-2639-3983-92C44FFB6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8" t="5109" r="3282" b="5850"/>
          <a:stretch/>
        </p:blipFill>
        <p:spPr>
          <a:xfrm>
            <a:off x="10708445" y="5000820"/>
            <a:ext cx="1039120" cy="1021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4FE27E6-9C9B-33B3-BC71-E9CE12BDE7E4}"/>
              </a:ext>
            </a:extLst>
          </p:cNvPr>
          <p:cNvSpPr txBox="1"/>
          <p:nvPr/>
        </p:nvSpPr>
        <p:spPr>
          <a:xfrm>
            <a:off x="5580647" y="5477025"/>
            <a:ext cx="5015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011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code: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</a:t>
            </a:r>
            <a:r>
              <a:rPr kumimoji="0" lang="en-GB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xxxxxxxxxx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9917" y="578198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en-GB" sz="1100" dirty="0">
                <a:solidFill>
                  <a:srgbClr val="20113E"/>
                </a:solidFill>
              </a:rPr>
              <a:t>Scan the QR code to download the app and start using Smart Health today.</a:t>
            </a:r>
          </a:p>
        </p:txBody>
      </p:sp>
    </p:spTree>
    <p:extLst>
      <p:ext uri="{BB962C8B-B14F-4D97-AF65-F5344CB8AC3E}">
        <p14:creationId xmlns:p14="http://schemas.microsoft.com/office/powerpoint/2010/main" val="40096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710903" y="236931"/>
            <a:ext cx="11277600" cy="1315356"/>
          </a:xfrm>
        </p:spPr>
        <p:txBody>
          <a:bodyPr/>
          <a:lstStyle/>
          <a:p>
            <a:pPr algn="ctr"/>
            <a:r>
              <a:rPr lang="en-GB" sz="2000" b="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2000" b="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health and</a:t>
            </a:r>
            <a:r>
              <a:rPr lang="en-GB" sz="2000" b="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en-GB" sz="2000" b="0" spc="-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by</a:t>
            </a:r>
            <a:r>
              <a:rPr lang="en-GB" sz="2000" b="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en-GB" sz="2000" b="0" spc="-45" dirty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0" spc="-10" dirty="0" smtClean="0">
                <a:solidFill>
                  <a:srgbClr val="201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sz="2000" b="0" dirty="0">
              <a:solidFill>
                <a:srgbClr val="20113E"/>
              </a:solidFill>
            </a:endParaRP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22E83B01-C7AC-B18C-8836-904DA066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755" y="6309966"/>
            <a:ext cx="43282" cy="92333"/>
          </a:xfrm>
        </p:spPr>
        <p:txBody>
          <a:bodyPr/>
          <a:lstStyle/>
          <a:p>
            <a:fld id="{7505E45A-03BB-464B-8278-1A9522AE72B1}" type="slidenum">
              <a:rPr lang="en-US" sz="600" smtClean="0">
                <a:solidFill>
                  <a:srgbClr val="20113E"/>
                </a:solidFill>
              </a:rPr>
              <a:pPr/>
              <a:t>7</a:t>
            </a:fld>
            <a:endParaRPr lang="en-US" sz="600" dirty="0">
              <a:solidFill>
                <a:srgbClr val="20113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67277" y="2203734"/>
            <a:ext cx="2896022" cy="2896022"/>
            <a:chOff x="4667277" y="2001603"/>
            <a:chExt cx="2896022" cy="2896022"/>
          </a:xfrm>
        </p:grpSpPr>
        <p:sp>
          <p:nvSpPr>
            <p:cNvPr id="54" name="object 5">
              <a:extLst>
                <a:ext uri="{FF2B5EF4-FFF2-40B4-BE49-F238E27FC236}">
                  <a16:creationId xmlns:a16="http://schemas.microsoft.com/office/drawing/2014/main" id="{F53F04C9-46A0-7338-F17C-A453D0D1BED0}"/>
                </a:ext>
              </a:extLst>
            </p:cNvPr>
            <p:cNvSpPr/>
            <p:nvPr/>
          </p:nvSpPr>
          <p:spPr>
            <a:xfrm>
              <a:off x="4667277" y="2001603"/>
              <a:ext cx="2896022" cy="2896022"/>
            </a:xfrm>
            <a:custGeom>
              <a:avLst/>
              <a:gdLst/>
              <a:ahLst/>
              <a:cxnLst/>
              <a:rect l="l" t="t" r="r" b="b"/>
              <a:pathLst>
                <a:path w="3408679" h="3408679">
                  <a:moveTo>
                    <a:pt x="1704339" y="0"/>
                  </a:moveTo>
                  <a:lnTo>
                    <a:pt x="1655814" y="677"/>
                  </a:lnTo>
                  <a:lnTo>
                    <a:pt x="1607625" y="2697"/>
                  </a:lnTo>
                  <a:lnTo>
                    <a:pt x="1559789" y="6043"/>
                  </a:lnTo>
                  <a:lnTo>
                    <a:pt x="1512326" y="10695"/>
                  </a:lnTo>
                  <a:lnTo>
                    <a:pt x="1465252" y="16637"/>
                  </a:lnTo>
                  <a:lnTo>
                    <a:pt x="1418586" y="23850"/>
                  </a:lnTo>
                  <a:lnTo>
                    <a:pt x="1372346" y="32315"/>
                  </a:lnTo>
                  <a:lnTo>
                    <a:pt x="1326549" y="42016"/>
                  </a:lnTo>
                  <a:lnTo>
                    <a:pt x="1281214" y="52934"/>
                  </a:lnTo>
                  <a:lnTo>
                    <a:pt x="1236359" y="65051"/>
                  </a:lnTo>
                  <a:lnTo>
                    <a:pt x="1192002" y="78349"/>
                  </a:lnTo>
                  <a:lnTo>
                    <a:pt x="1148161" y="92810"/>
                  </a:lnTo>
                  <a:lnTo>
                    <a:pt x="1104853" y="108417"/>
                  </a:lnTo>
                  <a:lnTo>
                    <a:pt x="1062097" y="125150"/>
                  </a:lnTo>
                  <a:lnTo>
                    <a:pt x="1019911" y="142993"/>
                  </a:lnTo>
                  <a:lnTo>
                    <a:pt x="978312" y="161927"/>
                  </a:lnTo>
                  <a:lnTo>
                    <a:pt x="937319" y="181935"/>
                  </a:lnTo>
                  <a:lnTo>
                    <a:pt x="896949" y="202997"/>
                  </a:lnTo>
                  <a:lnTo>
                    <a:pt x="857221" y="225097"/>
                  </a:lnTo>
                  <a:lnTo>
                    <a:pt x="818153" y="248216"/>
                  </a:lnTo>
                  <a:lnTo>
                    <a:pt x="779762" y="272336"/>
                  </a:lnTo>
                  <a:lnTo>
                    <a:pt x="742067" y="297440"/>
                  </a:lnTo>
                  <a:lnTo>
                    <a:pt x="705085" y="323509"/>
                  </a:lnTo>
                  <a:lnTo>
                    <a:pt x="668835" y="350525"/>
                  </a:lnTo>
                  <a:lnTo>
                    <a:pt x="633335" y="378471"/>
                  </a:lnTo>
                  <a:lnTo>
                    <a:pt x="598602" y="407328"/>
                  </a:lnTo>
                  <a:lnTo>
                    <a:pt x="564654" y="437078"/>
                  </a:lnTo>
                  <a:lnTo>
                    <a:pt x="531510" y="467704"/>
                  </a:lnTo>
                  <a:lnTo>
                    <a:pt x="499187" y="499187"/>
                  </a:lnTo>
                  <a:lnTo>
                    <a:pt x="467704" y="531510"/>
                  </a:lnTo>
                  <a:lnTo>
                    <a:pt x="437078" y="564654"/>
                  </a:lnTo>
                  <a:lnTo>
                    <a:pt x="407328" y="598602"/>
                  </a:lnTo>
                  <a:lnTo>
                    <a:pt x="378471" y="633335"/>
                  </a:lnTo>
                  <a:lnTo>
                    <a:pt x="350525" y="668835"/>
                  </a:lnTo>
                  <a:lnTo>
                    <a:pt x="323509" y="705085"/>
                  </a:lnTo>
                  <a:lnTo>
                    <a:pt x="297440" y="742067"/>
                  </a:lnTo>
                  <a:lnTo>
                    <a:pt x="272336" y="779762"/>
                  </a:lnTo>
                  <a:lnTo>
                    <a:pt x="248216" y="818153"/>
                  </a:lnTo>
                  <a:lnTo>
                    <a:pt x="225097" y="857221"/>
                  </a:lnTo>
                  <a:lnTo>
                    <a:pt x="202997" y="896949"/>
                  </a:lnTo>
                  <a:lnTo>
                    <a:pt x="181935" y="937319"/>
                  </a:lnTo>
                  <a:lnTo>
                    <a:pt x="161927" y="978312"/>
                  </a:lnTo>
                  <a:lnTo>
                    <a:pt x="142993" y="1019911"/>
                  </a:lnTo>
                  <a:lnTo>
                    <a:pt x="125150" y="1062097"/>
                  </a:lnTo>
                  <a:lnTo>
                    <a:pt x="108417" y="1104853"/>
                  </a:lnTo>
                  <a:lnTo>
                    <a:pt x="92810" y="1148161"/>
                  </a:lnTo>
                  <a:lnTo>
                    <a:pt x="78349" y="1192002"/>
                  </a:lnTo>
                  <a:lnTo>
                    <a:pt x="65051" y="1236359"/>
                  </a:lnTo>
                  <a:lnTo>
                    <a:pt x="52934" y="1281214"/>
                  </a:lnTo>
                  <a:lnTo>
                    <a:pt x="42016" y="1326549"/>
                  </a:lnTo>
                  <a:lnTo>
                    <a:pt x="32315" y="1372346"/>
                  </a:lnTo>
                  <a:lnTo>
                    <a:pt x="23850" y="1418586"/>
                  </a:lnTo>
                  <a:lnTo>
                    <a:pt x="16637" y="1465252"/>
                  </a:lnTo>
                  <a:lnTo>
                    <a:pt x="10695" y="1512326"/>
                  </a:lnTo>
                  <a:lnTo>
                    <a:pt x="6043" y="1559789"/>
                  </a:lnTo>
                  <a:lnTo>
                    <a:pt x="2697" y="1607625"/>
                  </a:lnTo>
                  <a:lnTo>
                    <a:pt x="677" y="1655814"/>
                  </a:lnTo>
                  <a:lnTo>
                    <a:pt x="0" y="1704339"/>
                  </a:lnTo>
                  <a:lnTo>
                    <a:pt x="677" y="1752865"/>
                  </a:lnTo>
                  <a:lnTo>
                    <a:pt x="2697" y="1801054"/>
                  </a:lnTo>
                  <a:lnTo>
                    <a:pt x="6043" y="1848890"/>
                  </a:lnTo>
                  <a:lnTo>
                    <a:pt x="10695" y="1896353"/>
                  </a:lnTo>
                  <a:lnTo>
                    <a:pt x="16637" y="1943427"/>
                  </a:lnTo>
                  <a:lnTo>
                    <a:pt x="23850" y="1990093"/>
                  </a:lnTo>
                  <a:lnTo>
                    <a:pt x="32315" y="2036333"/>
                  </a:lnTo>
                  <a:lnTo>
                    <a:pt x="42016" y="2082130"/>
                  </a:lnTo>
                  <a:lnTo>
                    <a:pt x="52934" y="2127465"/>
                  </a:lnTo>
                  <a:lnTo>
                    <a:pt x="65051" y="2172320"/>
                  </a:lnTo>
                  <a:lnTo>
                    <a:pt x="78349" y="2216677"/>
                  </a:lnTo>
                  <a:lnTo>
                    <a:pt x="92810" y="2260518"/>
                  </a:lnTo>
                  <a:lnTo>
                    <a:pt x="108417" y="2303826"/>
                  </a:lnTo>
                  <a:lnTo>
                    <a:pt x="125150" y="2346582"/>
                  </a:lnTo>
                  <a:lnTo>
                    <a:pt x="142993" y="2388768"/>
                  </a:lnTo>
                  <a:lnTo>
                    <a:pt x="161927" y="2430367"/>
                  </a:lnTo>
                  <a:lnTo>
                    <a:pt x="181935" y="2471360"/>
                  </a:lnTo>
                  <a:lnTo>
                    <a:pt x="202997" y="2511730"/>
                  </a:lnTo>
                  <a:lnTo>
                    <a:pt x="225097" y="2551458"/>
                  </a:lnTo>
                  <a:lnTo>
                    <a:pt x="248216" y="2590526"/>
                  </a:lnTo>
                  <a:lnTo>
                    <a:pt x="272336" y="2628917"/>
                  </a:lnTo>
                  <a:lnTo>
                    <a:pt x="297440" y="2666612"/>
                  </a:lnTo>
                  <a:lnTo>
                    <a:pt x="323509" y="2703594"/>
                  </a:lnTo>
                  <a:lnTo>
                    <a:pt x="350525" y="2739844"/>
                  </a:lnTo>
                  <a:lnTo>
                    <a:pt x="378471" y="2775344"/>
                  </a:lnTo>
                  <a:lnTo>
                    <a:pt x="407328" y="2810077"/>
                  </a:lnTo>
                  <a:lnTo>
                    <a:pt x="437078" y="2844025"/>
                  </a:lnTo>
                  <a:lnTo>
                    <a:pt x="467704" y="2877169"/>
                  </a:lnTo>
                  <a:lnTo>
                    <a:pt x="499187" y="2909492"/>
                  </a:lnTo>
                  <a:lnTo>
                    <a:pt x="531510" y="2940975"/>
                  </a:lnTo>
                  <a:lnTo>
                    <a:pt x="564654" y="2971601"/>
                  </a:lnTo>
                  <a:lnTo>
                    <a:pt x="598602" y="3001351"/>
                  </a:lnTo>
                  <a:lnTo>
                    <a:pt x="633335" y="3030208"/>
                  </a:lnTo>
                  <a:lnTo>
                    <a:pt x="668835" y="3058154"/>
                  </a:lnTo>
                  <a:lnTo>
                    <a:pt x="705085" y="3085170"/>
                  </a:lnTo>
                  <a:lnTo>
                    <a:pt x="742067" y="3111239"/>
                  </a:lnTo>
                  <a:lnTo>
                    <a:pt x="779762" y="3136343"/>
                  </a:lnTo>
                  <a:lnTo>
                    <a:pt x="818153" y="3160463"/>
                  </a:lnTo>
                  <a:lnTo>
                    <a:pt x="857221" y="3183582"/>
                  </a:lnTo>
                  <a:lnTo>
                    <a:pt x="896949" y="3205682"/>
                  </a:lnTo>
                  <a:lnTo>
                    <a:pt x="937319" y="3226744"/>
                  </a:lnTo>
                  <a:lnTo>
                    <a:pt x="978312" y="3246752"/>
                  </a:lnTo>
                  <a:lnTo>
                    <a:pt x="1019911" y="3265686"/>
                  </a:lnTo>
                  <a:lnTo>
                    <a:pt x="1062097" y="3283529"/>
                  </a:lnTo>
                  <a:lnTo>
                    <a:pt x="1104853" y="3300262"/>
                  </a:lnTo>
                  <a:lnTo>
                    <a:pt x="1148161" y="3315869"/>
                  </a:lnTo>
                  <a:lnTo>
                    <a:pt x="1192002" y="3330330"/>
                  </a:lnTo>
                  <a:lnTo>
                    <a:pt x="1236359" y="3343628"/>
                  </a:lnTo>
                  <a:lnTo>
                    <a:pt x="1281214" y="3355745"/>
                  </a:lnTo>
                  <a:lnTo>
                    <a:pt x="1326549" y="3366663"/>
                  </a:lnTo>
                  <a:lnTo>
                    <a:pt x="1372346" y="3376364"/>
                  </a:lnTo>
                  <a:lnTo>
                    <a:pt x="1418586" y="3384829"/>
                  </a:lnTo>
                  <a:lnTo>
                    <a:pt x="1465252" y="3392042"/>
                  </a:lnTo>
                  <a:lnTo>
                    <a:pt x="1512326" y="3397984"/>
                  </a:lnTo>
                  <a:lnTo>
                    <a:pt x="1559789" y="3402636"/>
                  </a:lnTo>
                  <a:lnTo>
                    <a:pt x="1607625" y="3405982"/>
                  </a:lnTo>
                  <a:lnTo>
                    <a:pt x="1655814" y="3408002"/>
                  </a:lnTo>
                  <a:lnTo>
                    <a:pt x="1704339" y="3408679"/>
                  </a:lnTo>
                  <a:lnTo>
                    <a:pt x="1752865" y="3408002"/>
                  </a:lnTo>
                  <a:lnTo>
                    <a:pt x="1801054" y="3405982"/>
                  </a:lnTo>
                  <a:lnTo>
                    <a:pt x="1848890" y="3402636"/>
                  </a:lnTo>
                  <a:lnTo>
                    <a:pt x="1896353" y="3397984"/>
                  </a:lnTo>
                  <a:lnTo>
                    <a:pt x="1943427" y="3392042"/>
                  </a:lnTo>
                  <a:lnTo>
                    <a:pt x="1990093" y="3384829"/>
                  </a:lnTo>
                  <a:lnTo>
                    <a:pt x="2036333" y="3376364"/>
                  </a:lnTo>
                  <a:lnTo>
                    <a:pt x="2082130" y="3366663"/>
                  </a:lnTo>
                  <a:lnTo>
                    <a:pt x="2127465" y="3355745"/>
                  </a:lnTo>
                  <a:lnTo>
                    <a:pt x="2172320" y="3343628"/>
                  </a:lnTo>
                  <a:lnTo>
                    <a:pt x="2216677" y="3330330"/>
                  </a:lnTo>
                  <a:lnTo>
                    <a:pt x="2260518" y="3315869"/>
                  </a:lnTo>
                  <a:lnTo>
                    <a:pt x="2303826" y="3300262"/>
                  </a:lnTo>
                  <a:lnTo>
                    <a:pt x="2346582" y="3283529"/>
                  </a:lnTo>
                  <a:lnTo>
                    <a:pt x="2388768" y="3265686"/>
                  </a:lnTo>
                  <a:lnTo>
                    <a:pt x="2430367" y="3246752"/>
                  </a:lnTo>
                  <a:lnTo>
                    <a:pt x="2471360" y="3226744"/>
                  </a:lnTo>
                  <a:lnTo>
                    <a:pt x="2511730" y="3205682"/>
                  </a:lnTo>
                  <a:lnTo>
                    <a:pt x="2551458" y="3183582"/>
                  </a:lnTo>
                  <a:lnTo>
                    <a:pt x="2590526" y="3160463"/>
                  </a:lnTo>
                  <a:lnTo>
                    <a:pt x="2628917" y="3136343"/>
                  </a:lnTo>
                  <a:lnTo>
                    <a:pt x="2666612" y="3111239"/>
                  </a:lnTo>
                  <a:lnTo>
                    <a:pt x="2703594" y="3085170"/>
                  </a:lnTo>
                  <a:lnTo>
                    <a:pt x="2739844" y="3058154"/>
                  </a:lnTo>
                  <a:lnTo>
                    <a:pt x="2775344" y="3030208"/>
                  </a:lnTo>
                  <a:lnTo>
                    <a:pt x="2810077" y="3001351"/>
                  </a:lnTo>
                  <a:lnTo>
                    <a:pt x="2844025" y="2971601"/>
                  </a:lnTo>
                  <a:lnTo>
                    <a:pt x="2877169" y="2940975"/>
                  </a:lnTo>
                  <a:lnTo>
                    <a:pt x="2909492" y="2909492"/>
                  </a:lnTo>
                  <a:lnTo>
                    <a:pt x="2940975" y="2877169"/>
                  </a:lnTo>
                  <a:lnTo>
                    <a:pt x="2971601" y="2844025"/>
                  </a:lnTo>
                  <a:lnTo>
                    <a:pt x="3001351" y="2810077"/>
                  </a:lnTo>
                  <a:lnTo>
                    <a:pt x="3030208" y="2775344"/>
                  </a:lnTo>
                  <a:lnTo>
                    <a:pt x="3058154" y="2739844"/>
                  </a:lnTo>
                  <a:lnTo>
                    <a:pt x="3085170" y="2703594"/>
                  </a:lnTo>
                  <a:lnTo>
                    <a:pt x="3111239" y="2666612"/>
                  </a:lnTo>
                  <a:lnTo>
                    <a:pt x="3136343" y="2628917"/>
                  </a:lnTo>
                  <a:lnTo>
                    <a:pt x="3160463" y="2590526"/>
                  </a:lnTo>
                  <a:lnTo>
                    <a:pt x="3183582" y="2551458"/>
                  </a:lnTo>
                  <a:lnTo>
                    <a:pt x="3205682" y="2511730"/>
                  </a:lnTo>
                  <a:lnTo>
                    <a:pt x="3226744" y="2471360"/>
                  </a:lnTo>
                  <a:lnTo>
                    <a:pt x="3246752" y="2430367"/>
                  </a:lnTo>
                  <a:lnTo>
                    <a:pt x="3265686" y="2388768"/>
                  </a:lnTo>
                  <a:lnTo>
                    <a:pt x="3283529" y="2346582"/>
                  </a:lnTo>
                  <a:lnTo>
                    <a:pt x="3300262" y="2303826"/>
                  </a:lnTo>
                  <a:lnTo>
                    <a:pt x="3315869" y="2260518"/>
                  </a:lnTo>
                  <a:lnTo>
                    <a:pt x="3330330" y="2216677"/>
                  </a:lnTo>
                  <a:lnTo>
                    <a:pt x="3343628" y="2172320"/>
                  </a:lnTo>
                  <a:lnTo>
                    <a:pt x="3355745" y="2127465"/>
                  </a:lnTo>
                  <a:lnTo>
                    <a:pt x="3366663" y="2082130"/>
                  </a:lnTo>
                  <a:lnTo>
                    <a:pt x="3376364" y="2036333"/>
                  </a:lnTo>
                  <a:lnTo>
                    <a:pt x="3384829" y="1990093"/>
                  </a:lnTo>
                  <a:lnTo>
                    <a:pt x="3392042" y="1943427"/>
                  </a:lnTo>
                  <a:lnTo>
                    <a:pt x="3397984" y="1896353"/>
                  </a:lnTo>
                  <a:lnTo>
                    <a:pt x="3402636" y="1848890"/>
                  </a:lnTo>
                  <a:lnTo>
                    <a:pt x="3405982" y="1801054"/>
                  </a:lnTo>
                  <a:lnTo>
                    <a:pt x="3408002" y="1752865"/>
                  </a:lnTo>
                  <a:lnTo>
                    <a:pt x="3408679" y="1704339"/>
                  </a:lnTo>
                  <a:lnTo>
                    <a:pt x="3408002" y="1655814"/>
                  </a:lnTo>
                  <a:lnTo>
                    <a:pt x="3405982" y="1607625"/>
                  </a:lnTo>
                  <a:lnTo>
                    <a:pt x="3402636" y="1559789"/>
                  </a:lnTo>
                  <a:lnTo>
                    <a:pt x="3397984" y="1512326"/>
                  </a:lnTo>
                  <a:lnTo>
                    <a:pt x="3392042" y="1465252"/>
                  </a:lnTo>
                  <a:lnTo>
                    <a:pt x="3384829" y="1418586"/>
                  </a:lnTo>
                  <a:lnTo>
                    <a:pt x="3376364" y="1372346"/>
                  </a:lnTo>
                  <a:lnTo>
                    <a:pt x="3366663" y="1326549"/>
                  </a:lnTo>
                  <a:lnTo>
                    <a:pt x="3355745" y="1281214"/>
                  </a:lnTo>
                  <a:lnTo>
                    <a:pt x="3343628" y="1236359"/>
                  </a:lnTo>
                  <a:lnTo>
                    <a:pt x="3330330" y="1192002"/>
                  </a:lnTo>
                  <a:lnTo>
                    <a:pt x="3315869" y="1148161"/>
                  </a:lnTo>
                  <a:lnTo>
                    <a:pt x="3300262" y="1104853"/>
                  </a:lnTo>
                  <a:lnTo>
                    <a:pt x="3283529" y="1062097"/>
                  </a:lnTo>
                  <a:lnTo>
                    <a:pt x="3265686" y="1019911"/>
                  </a:lnTo>
                  <a:lnTo>
                    <a:pt x="3246752" y="978312"/>
                  </a:lnTo>
                  <a:lnTo>
                    <a:pt x="3226744" y="937319"/>
                  </a:lnTo>
                  <a:lnTo>
                    <a:pt x="3205682" y="896949"/>
                  </a:lnTo>
                  <a:lnTo>
                    <a:pt x="3183582" y="857221"/>
                  </a:lnTo>
                  <a:lnTo>
                    <a:pt x="3160463" y="818153"/>
                  </a:lnTo>
                  <a:lnTo>
                    <a:pt x="3136343" y="779762"/>
                  </a:lnTo>
                  <a:lnTo>
                    <a:pt x="3111239" y="742067"/>
                  </a:lnTo>
                  <a:lnTo>
                    <a:pt x="3085170" y="705085"/>
                  </a:lnTo>
                  <a:lnTo>
                    <a:pt x="3058154" y="668835"/>
                  </a:lnTo>
                  <a:lnTo>
                    <a:pt x="3030208" y="633335"/>
                  </a:lnTo>
                  <a:lnTo>
                    <a:pt x="3001351" y="598602"/>
                  </a:lnTo>
                  <a:lnTo>
                    <a:pt x="2971601" y="564654"/>
                  </a:lnTo>
                  <a:lnTo>
                    <a:pt x="2940975" y="531510"/>
                  </a:lnTo>
                  <a:lnTo>
                    <a:pt x="2909492" y="499187"/>
                  </a:lnTo>
                  <a:lnTo>
                    <a:pt x="2877169" y="467704"/>
                  </a:lnTo>
                  <a:lnTo>
                    <a:pt x="2844025" y="437078"/>
                  </a:lnTo>
                  <a:lnTo>
                    <a:pt x="2810077" y="407328"/>
                  </a:lnTo>
                  <a:lnTo>
                    <a:pt x="2775344" y="378471"/>
                  </a:lnTo>
                  <a:lnTo>
                    <a:pt x="2739844" y="350525"/>
                  </a:lnTo>
                  <a:lnTo>
                    <a:pt x="2703594" y="323509"/>
                  </a:lnTo>
                  <a:lnTo>
                    <a:pt x="2666612" y="297440"/>
                  </a:lnTo>
                  <a:lnTo>
                    <a:pt x="2628917" y="272336"/>
                  </a:lnTo>
                  <a:lnTo>
                    <a:pt x="2590526" y="248216"/>
                  </a:lnTo>
                  <a:lnTo>
                    <a:pt x="2551458" y="225097"/>
                  </a:lnTo>
                  <a:lnTo>
                    <a:pt x="2511730" y="202997"/>
                  </a:lnTo>
                  <a:lnTo>
                    <a:pt x="2471360" y="181935"/>
                  </a:lnTo>
                  <a:lnTo>
                    <a:pt x="2430367" y="161927"/>
                  </a:lnTo>
                  <a:lnTo>
                    <a:pt x="2388768" y="142993"/>
                  </a:lnTo>
                  <a:lnTo>
                    <a:pt x="2346582" y="125150"/>
                  </a:lnTo>
                  <a:lnTo>
                    <a:pt x="2303826" y="108417"/>
                  </a:lnTo>
                  <a:lnTo>
                    <a:pt x="2260518" y="92810"/>
                  </a:lnTo>
                  <a:lnTo>
                    <a:pt x="2216677" y="78349"/>
                  </a:lnTo>
                  <a:lnTo>
                    <a:pt x="2172320" y="65051"/>
                  </a:lnTo>
                  <a:lnTo>
                    <a:pt x="2127465" y="52934"/>
                  </a:lnTo>
                  <a:lnTo>
                    <a:pt x="2082130" y="42016"/>
                  </a:lnTo>
                  <a:lnTo>
                    <a:pt x="2036333" y="32315"/>
                  </a:lnTo>
                  <a:lnTo>
                    <a:pt x="1990093" y="23850"/>
                  </a:lnTo>
                  <a:lnTo>
                    <a:pt x="1943427" y="16637"/>
                  </a:lnTo>
                  <a:lnTo>
                    <a:pt x="1896353" y="10695"/>
                  </a:lnTo>
                  <a:lnTo>
                    <a:pt x="1848890" y="6043"/>
                  </a:lnTo>
                  <a:lnTo>
                    <a:pt x="1801054" y="2697"/>
                  </a:lnTo>
                  <a:lnTo>
                    <a:pt x="1752865" y="677"/>
                  </a:lnTo>
                  <a:lnTo>
                    <a:pt x="1704339" y="0"/>
                  </a:lnTo>
                  <a:close/>
                </a:path>
              </a:pathLst>
            </a:custGeom>
            <a:solidFill>
              <a:srgbClr val="201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0">
              <a:extLst>
                <a:ext uri="{FF2B5EF4-FFF2-40B4-BE49-F238E27FC236}">
                  <a16:creationId xmlns:a16="http://schemas.microsoft.com/office/drawing/2014/main" id="{B562E807-06E6-5D29-F6CB-094EA2E5C1B4}"/>
                </a:ext>
              </a:extLst>
            </p:cNvPr>
            <p:cNvSpPr/>
            <p:nvPr/>
          </p:nvSpPr>
          <p:spPr>
            <a:xfrm>
              <a:off x="5705183" y="2496612"/>
              <a:ext cx="783404" cy="724507"/>
            </a:xfrm>
            <a:custGeom>
              <a:avLst/>
              <a:gdLst/>
              <a:ahLst/>
              <a:cxnLst/>
              <a:rect l="l" t="t" r="r" b="b"/>
              <a:pathLst>
                <a:path w="701039" h="648335">
                  <a:moveTo>
                    <a:pt x="382318" y="444639"/>
                  </a:moveTo>
                  <a:lnTo>
                    <a:pt x="318157" y="444639"/>
                  </a:lnTo>
                  <a:lnTo>
                    <a:pt x="280063" y="452683"/>
                  </a:lnTo>
                  <a:lnTo>
                    <a:pt x="248922" y="474605"/>
                  </a:lnTo>
                  <a:lnTo>
                    <a:pt x="227911" y="507090"/>
                  </a:lnTo>
                  <a:lnTo>
                    <a:pt x="220202" y="546823"/>
                  </a:lnTo>
                  <a:lnTo>
                    <a:pt x="220202" y="608444"/>
                  </a:lnTo>
                  <a:lnTo>
                    <a:pt x="223213" y="623830"/>
                  </a:lnTo>
                  <a:lnTo>
                    <a:pt x="231416" y="636406"/>
                  </a:lnTo>
                  <a:lnTo>
                    <a:pt x="243573" y="644891"/>
                  </a:lnTo>
                  <a:lnTo>
                    <a:pt x="258442" y="648004"/>
                  </a:lnTo>
                  <a:lnTo>
                    <a:pt x="442046" y="648004"/>
                  </a:lnTo>
                  <a:lnTo>
                    <a:pt x="456915" y="644891"/>
                  </a:lnTo>
                  <a:lnTo>
                    <a:pt x="469071" y="636406"/>
                  </a:lnTo>
                  <a:lnTo>
                    <a:pt x="475763" y="626148"/>
                  </a:lnTo>
                  <a:lnTo>
                    <a:pt x="314805" y="626148"/>
                  </a:lnTo>
                  <a:lnTo>
                    <a:pt x="249412" y="626135"/>
                  </a:lnTo>
                  <a:lnTo>
                    <a:pt x="242082" y="618223"/>
                  </a:lnTo>
                  <a:lnTo>
                    <a:pt x="242059" y="546823"/>
                  </a:lnTo>
                  <a:lnTo>
                    <a:pt x="248049" y="515584"/>
                  </a:lnTo>
                  <a:lnTo>
                    <a:pt x="264373" y="490048"/>
                  </a:lnTo>
                  <a:lnTo>
                    <a:pt x="288565" y="472818"/>
                  </a:lnTo>
                  <a:lnTo>
                    <a:pt x="318157" y="466496"/>
                  </a:lnTo>
                  <a:lnTo>
                    <a:pt x="440036" y="466496"/>
                  </a:lnTo>
                  <a:lnTo>
                    <a:pt x="420404" y="452681"/>
                  </a:lnTo>
                  <a:lnTo>
                    <a:pt x="382318" y="444639"/>
                  </a:lnTo>
                  <a:close/>
                </a:path>
                <a:path w="701039" h="648335">
                  <a:moveTo>
                    <a:pt x="402587" y="535406"/>
                  </a:moveTo>
                  <a:lnTo>
                    <a:pt x="390522" y="535406"/>
                  </a:lnTo>
                  <a:lnTo>
                    <a:pt x="385620" y="540283"/>
                  </a:lnTo>
                  <a:lnTo>
                    <a:pt x="385620" y="626148"/>
                  </a:lnTo>
                  <a:lnTo>
                    <a:pt x="407489" y="626148"/>
                  </a:lnTo>
                  <a:lnTo>
                    <a:pt x="407476" y="540283"/>
                  </a:lnTo>
                  <a:lnTo>
                    <a:pt x="402587" y="535406"/>
                  </a:lnTo>
                  <a:close/>
                </a:path>
                <a:path w="701039" h="648335">
                  <a:moveTo>
                    <a:pt x="440036" y="466496"/>
                  </a:moveTo>
                  <a:lnTo>
                    <a:pt x="382318" y="466496"/>
                  </a:lnTo>
                  <a:lnTo>
                    <a:pt x="411910" y="472820"/>
                  </a:lnTo>
                  <a:lnTo>
                    <a:pt x="436102" y="490053"/>
                  </a:lnTo>
                  <a:lnTo>
                    <a:pt x="452426" y="515590"/>
                  </a:lnTo>
                  <a:lnTo>
                    <a:pt x="458416" y="546823"/>
                  </a:lnTo>
                  <a:lnTo>
                    <a:pt x="458365" y="618223"/>
                  </a:lnTo>
                  <a:lnTo>
                    <a:pt x="451037" y="626148"/>
                  </a:lnTo>
                  <a:lnTo>
                    <a:pt x="475772" y="626135"/>
                  </a:lnTo>
                  <a:lnTo>
                    <a:pt x="477275" y="623830"/>
                  </a:lnTo>
                  <a:lnTo>
                    <a:pt x="480286" y="608444"/>
                  </a:lnTo>
                  <a:lnTo>
                    <a:pt x="480286" y="546823"/>
                  </a:lnTo>
                  <a:lnTo>
                    <a:pt x="472570" y="507085"/>
                  </a:lnTo>
                  <a:lnTo>
                    <a:pt x="451550" y="474600"/>
                  </a:lnTo>
                  <a:lnTo>
                    <a:pt x="440036" y="466496"/>
                  </a:lnTo>
                  <a:close/>
                </a:path>
                <a:path w="701039" h="648335">
                  <a:moveTo>
                    <a:pt x="309915" y="535406"/>
                  </a:moveTo>
                  <a:lnTo>
                    <a:pt x="297837" y="535406"/>
                  </a:lnTo>
                  <a:lnTo>
                    <a:pt x="292948" y="540283"/>
                  </a:lnTo>
                  <a:lnTo>
                    <a:pt x="292948" y="626135"/>
                  </a:lnTo>
                  <a:lnTo>
                    <a:pt x="314805" y="626135"/>
                  </a:lnTo>
                  <a:lnTo>
                    <a:pt x="314792" y="540283"/>
                  </a:lnTo>
                  <a:lnTo>
                    <a:pt x="309915" y="535406"/>
                  </a:lnTo>
                  <a:close/>
                </a:path>
                <a:path w="701039" h="648335">
                  <a:moveTo>
                    <a:pt x="111097" y="232841"/>
                  </a:moveTo>
                  <a:lnTo>
                    <a:pt x="67891" y="241587"/>
                  </a:lnTo>
                  <a:lnTo>
                    <a:pt x="32572" y="265423"/>
                  </a:lnTo>
                  <a:lnTo>
                    <a:pt x="8741" y="300746"/>
                  </a:lnTo>
                  <a:lnTo>
                    <a:pt x="0" y="343966"/>
                  </a:lnTo>
                  <a:lnTo>
                    <a:pt x="8743" y="387151"/>
                  </a:lnTo>
                  <a:lnTo>
                    <a:pt x="32579" y="422465"/>
                  </a:lnTo>
                  <a:lnTo>
                    <a:pt x="67902" y="446291"/>
                  </a:lnTo>
                  <a:lnTo>
                    <a:pt x="111109" y="455028"/>
                  </a:lnTo>
                  <a:lnTo>
                    <a:pt x="154300" y="446284"/>
                  </a:lnTo>
                  <a:lnTo>
                    <a:pt x="173751" y="433158"/>
                  </a:lnTo>
                  <a:lnTo>
                    <a:pt x="111097" y="433158"/>
                  </a:lnTo>
                  <a:lnTo>
                    <a:pt x="76391" y="426137"/>
                  </a:lnTo>
                  <a:lnTo>
                    <a:pt x="48020" y="407001"/>
                  </a:lnTo>
                  <a:lnTo>
                    <a:pt x="28877" y="378643"/>
                  </a:lnTo>
                  <a:lnTo>
                    <a:pt x="21854" y="343954"/>
                  </a:lnTo>
                  <a:lnTo>
                    <a:pt x="28877" y="309255"/>
                  </a:lnTo>
                  <a:lnTo>
                    <a:pt x="48020" y="280889"/>
                  </a:lnTo>
                  <a:lnTo>
                    <a:pt x="76391" y="261747"/>
                  </a:lnTo>
                  <a:lnTo>
                    <a:pt x="111097" y="254723"/>
                  </a:lnTo>
                  <a:lnTo>
                    <a:pt x="173757" y="254723"/>
                  </a:lnTo>
                  <a:lnTo>
                    <a:pt x="154295" y="241587"/>
                  </a:lnTo>
                  <a:lnTo>
                    <a:pt x="111097" y="232841"/>
                  </a:lnTo>
                  <a:close/>
                </a:path>
                <a:path w="701039" h="648335">
                  <a:moveTo>
                    <a:pt x="589429" y="232841"/>
                  </a:moveTo>
                  <a:lnTo>
                    <a:pt x="546222" y="241587"/>
                  </a:lnTo>
                  <a:lnTo>
                    <a:pt x="510899" y="265423"/>
                  </a:lnTo>
                  <a:lnTo>
                    <a:pt x="487063" y="300746"/>
                  </a:lnTo>
                  <a:lnTo>
                    <a:pt x="478320" y="343966"/>
                  </a:lnTo>
                  <a:lnTo>
                    <a:pt x="487068" y="387151"/>
                  </a:lnTo>
                  <a:lnTo>
                    <a:pt x="510913" y="422465"/>
                  </a:lnTo>
                  <a:lnTo>
                    <a:pt x="546222" y="446284"/>
                  </a:lnTo>
                  <a:lnTo>
                    <a:pt x="589429" y="455028"/>
                  </a:lnTo>
                  <a:lnTo>
                    <a:pt x="632618" y="446284"/>
                  </a:lnTo>
                  <a:lnTo>
                    <a:pt x="652066" y="433158"/>
                  </a:lnTo>
                  <a:lnTo>
                    <a:pt x="589417" y="433158"/>
                  </a:lnTo>
                  <a:lnTo>
                    <a:pt x="554709" y="426137"/>
                  </a:lnTo>
                  <a:lnTo>
                    <a:pt x="526334" y="407001"/>
                  </a:lnTo>
                  <a:lnTo>
                    <a:pt x="507187" y="378643"/>
                  </a:lnTo>
                  <a:lnTo>
                    <a:pt x="500161" y="343954"/>
                  </a:lnTo>
                  <a:lnTo>
                    <a:pt x="507187" y="309255"/>
                  </a:lnTo>
                  <a:lnTo>
                    <a:pt x="526334" y="280889"/>
                  </a:lnTo>
                  <a:lnTo>
                    <a:pt x="554709" y="261747"/>
                  </a:lnTo>
                  <a:lnTo>
                    <a:pt x="589417" y="254723"/>
                  </a:lnTo>
                  <a:lnTo>
                    <a:pt x="652076" y="254723"/>
                  </a:lnTo>
                  <a:lnTo>
                    <a:pt x="632618" y="241587"/>
                  </a:lnTo>
                  <a:lnTo>
                    <a:pt x="589429" y="232841"/>
                  </a:lnTo>
                  <a:close/>
                </a:path>
                <a:path w="701039" h="648335">
                  <a:moveTo>
                    <a:pt x="173757" y="254723"/>
                  </a:moveTo>
                  <a:lnTo>
                    <a:pt x="111097" y="254723"/>
                  </a:lnTo>
                  <a:lnTo>
                    <a:pt x="145786" y="261747"/>
                  </a:lnTo>
                  <a:lnTo>
                    <a:pt x="174144" y="280889"/>
                  </a:lnTo>
                  <a:lnTo>
                    <a:pt x="193280" y="309255"/>
                  </a:lnTo>
                  <a:lnTo>
                    <a:pt x="200299" y="343966"/>
                  </a:lnTo>
                  <a:lnTo>
                    <a:pt x="193282" y="378643"/>
                  </a:lnTo>
                  <a:lnTo>
                    <a:pt x="174149" y="407001"/>
                  </a:lnTo>
                  <a:lnTo>
                    <a:pt x="145791" y="426137"/>
                  </a:lnTo>
                  <a:lnTo>
                    <a:pt x="111097" y="433158"/>
                  </a:lnTo>
                  <a:lnTo>
                    <a:pt x="173751" y="433158"/>
                  </a:lnTo>
                  <a:lnTo>
                    <a:pt x="189611" y="422455"/>
                  </a:lnTo>
                  <a:lnTo>
                    <a:pt x="213440" y="387144"/>
                  </a:lnTo>
                  <a:lnTo>
                    <a:pt x="222183" y="343954"/>
                  </a:lnTo>
                  <a:lnTo>
                    <a:pt x="213440" y="300746"/>
                  </a:lnTo>
                  <a:lnTo>
                    <a:pt x="189610" y="265423"/>
                  </a:lnTo>
                  <a:lnTo>
                    <a:pt x="173757" y="254723"/>
                  </a:lnTo>
                  <a:close/>
                </a:path>
                <a:path w="701039" h="648335">
                  <a:moveTo>
                    <a:pt x="652076" y="254723"/>
                  </a:moveTo>
                  <a:lnTo>
                    <a:pt x="589417" y="254723"/>
                  </a:lnTo>
                  <a:lnTo>
                    <a:pt x="624106" y="261747"/>
                  </a:lnTo>
                  <a:lnTo>
                    <a:pt x="652464" y="280889"/>
                  </a:lnTo>
                  <a:lnTo>
                    <a:pt x="671600" y="309255"/>
                  </a:lnTo>
                  <a:lnTo>
                    <a:pt x="678619" y="343966"/>
                  </a:lnTo>
                  <a:lnTo>
                    <a:pt x="671600" y="378643"/>
                  </a:lnTo>
                  <a:lnTo>
                    <a:pt x="652464" y="407001"/>
                  </a:lnTo>
                  <a:lnTo>
                    <a:pt x="624106" y="426137"/>
                  </a:lnTo>
                  <a:lnTo>
                    <a:pt x="589417" y="433158"/>
                  </a:lnTo>
                  <a:lnTo>
                    <a:pt x="652066" y="433158"/>
                  </a:lnTo>
                  <a:lnTo>
                    <a:pt x="667925" y="422455"/>
                  </a:lnTo>
                  <a:lnTo>
                    <a:pt x="691749" y="387144"/>
                  </a:lnTo>
                  <a:lnTo>
                    <a:pt x="700491" y="343954"/>
                  </a:lnTo>
                  <a:lnTo>
                    <a:pt x="691749" y="300746"/>
                  </a:lnTo>
                  <a:lnTo>
                    <a:pt x="667925" y="265423"/>
                  </a:lnTo>
                  <a:lnTo>
                    <a:pt x="652076" y="254723"/>
                  </a:lnTo>
                  <a:close/>
                </a:path>
                <a:path w="701039" h="648335">
                  <a:moveTo>
                    <a:pt x="350238" y="267906"/>
                  </a:moveTo>
                  <a:lnTo>
                    <a:pt x="320669" y="273893"/>
                  </a:lnTo>
                  <a:lnTo>
                    <a:pt x="296493" y="290210"/>
                  </a:lnTo>
                  <a:lnTo>
                    <a:pt x="280177" y="314390"/>
                  </a:lnTo>
                  <a:lnTo>
                    <a:pt x="274190" y="343966"/>
                  </a:lnTo>
                  <a:lnTo>
                    <a:pt x="280177" y="373542"/>
                  </a:lnTo>
                  <a:lnTo>
                    <a:pt x="296493" y="397722"/>
                  </a:lnTo>
                  <a:lnTo>
                    <a:pt x="320669" y="414039"/>
                  </a:lnTo>
                  <a:lnTo>
                    <a:pt x="350238" y="420027"/>
                  </a:lnTo>
                  <a:lnTo>
                    <a:pt x="379813" y="414039"/>
                  </a:lnTo>
                  <a:lnTo>
                    <a:pt x="403387" y="398132"/>
                  </a:lnTo>
                  <a:lnTo>
                    <a:pt x="350238" y="398132"/>
                  </a:lnTo>
                  <a:lnTo>
                    <a:pt x="329171" y="393869"/>
                  </a:lnTo>
                  <a:lnTo>
                    <a:pt x="311947" y="382249"/>
                  </a:lnTo>
                  <a:lnTo>
                    <a:pt x="300324" y="365026"/>
                  </a:lnTo>
                  <a:lnTo>
                    <a:pt x="296059" y="343954"/>
                  </a:lnTo>
                  <a:lnTo>
                    <a:pt x="300328" y="322881"/>
                  </a:lnTo>
                  <a:lnTo>
                    <a:pt x="311947" y="305663"/>
                  </a:lnTo>
                  <a:lnTo>
                    <a:pt x="329179" y="294038"/>
                  </a:lnTo>
                  <a:lnTo>
                    <a:pt x="350238" y="289775"/>
                  </a:lnTo>
                  <a:lnTo>
                    <a:pt x="403349" y="289775"/>
                  </a:lnTo>
                  <a:lnTo>
                    <a:pt x="379813" y="273893"/>
                  </a:lnTo>
                  <a:lnTo>
                    <a:pt x="350238" y="267906"/>
                  </a:lnTo>
                  <a:close/>
                </a:path>
                <a:path w="701039" h="648335">
                  <a:moveTo>
                    <a:pt x="122044" y="354888"/>
                  </a:moveTo>
                  <a:lnTo>
                    <a:pt x="100187" y="354888"/>
                  </a:lnTo>
                  <a:lnTo>
                    <a:pt x="100200" y="405726"/>
                  </a:lnTo>
                  <a:lnTo>
                    <a:pt x="105077" y="410616"/>
                  </a:lnTo>
                  <a:lnTo>
                    <a:pt x="117142" y="410616"/>
                  </a:lnTo>
                  <a:lnTo>
                    <a:pt x="122044" y="405726"/>
                  </a:lnTo>
                  <a:lnTo>
                    <a:pt x="122044" y="354888"/>
                  </a:lnTo>
                  <a:close/>
                </a:path>
                <a:path w="701039" h="648335">
                  <a:moveTo>
                    <a:pt x="561353" y="283764"/>
                  </a:moveTo>
                  <a:lnTo>
                    <a:pt x="547446" y="287462"/>
                  </a:lnTo>
                  <a:lnTo>
                    <a:pt x="535078" y="296164"/>
                  </a:lnTo>
                  <a:lnTo>
                    <a:pt x="525669" y="310370"/>
                  </a:lnTo>
                  <a:lnTo>
                    <a:pt x="522547" y="326542"/>
                  </a:lnTo>
                  <a:lnTo>
                    <a:pt x="525677" y="342653"/>
                  </a:lnTo>
                  <a:lnTo>
                    <a:pt x="535086" y="356831"/>
                  </a:lnTo>
                  <a:lnTo>
                    <a:pt x="580946" y="402704"/>
                  </a:lnTo>
                  <a:lnTo>
                    <a:pt x="585162" y="404304"/>
                  </a:lnTo>
                  <a:lnTo>
                    <a:pt x="593582" y="404304"/>
                  </a:lnTo>
                  <a:lnTo>
                    <a:pt x="597824" y="402704"/>
                  </a:lnTo>
                  <a:lnTo>
                    <a:pt x="601075" y="399516"/>
                  </a:lnTo>
                  <a:lnTo>
                    <a:pt x="620337" y="380238"/>
                  </a:lnTo>
                  <a:lnTo>
                    <a:pt x="589429" y="380238"/>
                  </a:lnTo>
                  <a:lnTo>
                    <a:pt x="550542" y="341350"/>
                  </a:lnTo>
                  <a:lnTo>
                    <a:pt x="545941" y="334412"/>
                  </a:lnTo>
                  <a:lnTo>
                    <a:pt x="544408" y="326505"/>
                  </a:lnTo>
                  <a:lnTo>
                    <a:pt x="545941" y="318592"/>
                  </a:lnTo>
                  <a:lnTo>
                    <a:pt x="550542" y="311632"/>
                  </a:lnTo>
                  <a:lnTo>
                    <a:pt x="558626" y="306465"/>
                  </a:lnTo>
                  <a:lnTo>
                    <a:pt x="567019" y="305603"/>
                  </a:lnTo>
                  <a:lnTo>
                    <a:pt x="611832" y="305593"/>
                  </a:lnTo>
                  <a:lnTo>
                    <a:pt x="650646" y="305593"/>
                  </a:lnTo>
                  <a:lnTo>
                    <a:pt x="649111" y="302712"/>
                  </a:lnTo>
                  <a:lnTo>
                    <a:pt x="643729" y="296151"/>
                  </a:lnTo>
                  <a:lnTo>
                    <a:pt x="636752" y="291236"/>
                  </a:lnTo>
                  <a:lnTo>
                    <a:pt x="589429" y="291236"/>
                  </a:lnTo>
                  <a:lnTo>
                    <a:pt x="575713" y="285030"/>
                  </a:lnTo>
                  <a:lnTo>
                    <a:pt x="561353" y="283764"/>
                  </a:lnTo>
                  <a:close/>
                </a:path>
                <a:path w="701039" h="648335">
                  <a:moveTo>
                    <a:pt x="403349" y="289775"/>
                  </a:moveTo>
                  <a:lnTo>
                    <a:pt x="350238" y="289775"/>
                  </a:lnTo>
                  <a:lnTo>
                    <a:pt x="371314" y="294040"/>
                  </a:lnTo>
                  <a:lnTo>
                    <a:pt x="388542" y="305663"/>
                  </a:lnTo>
                  <a:lnTo>
                    <a:pt x="400164" y="322887"/>
                  </a:lnTo>
                  <a:lnTo>
                    <a:pt x="404426" y="343966"/>
                  </a:lnTo>
                  <a:lnTo>
                    <a:pt x="400163" y="365026"/>
                  </a:lnTo>
                  <a:lnTo>
                    <a:pt x="388539" y="382249"/>
                  </a:lnTo>
                  <a:lnTo>
                    <a:pt x="371312" y="393869"/>
                  </a:lnTo>
                  <a:lnTo>
                    <a:pt x="350238" y="398132"/>
                  </a:lnTo>
                  <a:lnTo>
                    <a:pt x="403387" y="398132"/>
                  </a:lnTo>
                  <a:lnTo>
                    <a:pt x="403993" y="397722"/>
                  </a:lnTo>
                  <a:lnTo>
                    <a:pt x="420311" y="373542"/>
                  </a:lnTo>
                  <a:lnTo>
                    <a:pt x="426295" y="343954"/>
                  </a:lnTo>
                  <a:lnTo>
                    <a:pt x="420311" y="314390"/>
                  </a:lnTo>
                  <a:lnTo>
                    <a:pt x="403993" y="290210"/>
                  </a:lnTo>
                  <a:lnTo>
                    <a:pt x="403349" y="289775"/>
                  </a:lnTo>
                  <a:close/>
                </a:path>
                <a:path w="701039" h="648335">
                  <a:moveTo>
                    <a:pt x="650646" y="305593"/>
                  </a:moveTo>
                  <a:lnTo>
                    <a:pt x="611832" y="305593"/>
                  </a:lnTo>
                  <a:lnTo>
                    <a:pt x="620222" y="306465"/>
                  </a:lnTo>
                  <a:lnTo>
                    <a:pt x="628266" y="311632"/>
                  </a:lnTo>
                  <a:lnTo>
                    <a:pt x="632228" y="315595"/>
                  </a:lnTo>
                  <a:lnTo>
                    <a:pt x="634400" y="320890"/>
                  </a:lnTo>
                  <a:lnTo>
                    <a:pt x="634387" y="332143"/>
                  </a:lnTo>
                  <a:lnTo>
                    <a:pt x="632216" y="337400"/>
                  </a:lnTo>
                  <a:lnTo>
                    <a:pt x="589429" y="380238"/>
                  </a:lnTo>
                  <a:lnTo>
                    <a:pt x="620337" y="380238"/>
                  </a:lnTo>
                  <a:lnTo>
                    <a:pt x="649086" y="350307"/>
                  </a:lnTo>
                  <a:lnTo>
                    <a:pt x="656253" y="326505"/>
                  </a:lnTo>
                  <a:lnTo>
                    <a:pt x="655443" y="318086"/>
                  </a:lnTo>
                  <a:lnTo>
                    <a:pt x="653036" y="310081"/>
                  </a:lnTo>
                  <a:lnTo>
                    <a:pt x="650646" y="305593"/>
                  </a:lnTo>
                  <a:close/>
                </a:path>
                <a:path w="701039" h="648335">
                  <a:moveTo>
                    <a:pt x="172869" y="333019"/>
                  </a:moveTo>
                  <a:lnTo>
                    <a:pt x="49298" y="333019"/>
                  </a:lnTo>
                  <a:lnTo>
                    <a:pt x="44396" y="337921"/>
                  </a:lnTo>
                  <a:lnTo>
                    <a:pt x="44409" y="349999"/>
                  </a:lnTo>
                  <a:lnTo>
                    <a:pt x="49286" y="354888"/>
                  </a:lnTo>
                  <a:lnTo>
                    <a:pt x="172869" y="354888"/>
                  </a:lnTo>
                  <a:lnTo>
                    <a:pt x="177772" y="349999"/>
                  </a:lnTo>
                  <a:lnTo>
                    <a:pt x="177772" y="337921"/>
                  </a:lnTo>
                  <a:lnTo>
                    <a:pt x="172869" y="333019"/>
                  </a:lnTo>
                  <a:close/>
                </a:path>
                <a:path w="701039" h="648335">
                  <a:moveTo>
                    <a:pt x="117129" y="277253"/>
                  </a:moveTo>
                  <a:lnTo>
                    <a:pt x="105064" y="277253"/>
                  </a:lnTo>
                  <a:lnTo>
                    <a:pt x="100175" y="282143"/>
                  </a:lnTo>
                  <a:lnTo>
                    <a:pt x="100175" y="333019"/>
                  </a:lnTo>
                  <a:lnTo>
                    <a:pt x="122031" y="333019"/>
                  </a:lnTo>
                  <a:lnTo>
                    <a:pt x="122019" y="282143"/>
                  </a:lnTo>
                  <a:lnTo>
                    <a:pt x="117129" y="277253"/>
                  </a:lnTo>
                  <a:close/>
                </a:path>
                <a:path w="701039" h="648335">
                  <a:moveTo>
                    <a:pt x="611802" y="305603"/>
                  </a:moveTo>
                  <a:lnTo>
                    <a:pt x="567019" y="305603"/>
                  </a:lnTo>
                  <a:lnTo>
                    <a:pt x="574961" y="308117"/>
                  </a:lnTo>
                  <a:lnTo>
                    <a:pt x="581695" y="313080"/>
                  </a:lnTo>
                  <a:lnTo>
                    <a:pt x="585962" y="317347"/>
                  </a:lnTo>
                  <a:lnTo>
                    <a:pt x="592884" y="317347"/>
                  </a:lnTo>
                  <a:lnTo>
                    <a:pt x="597151" y="313080"/>
                  </a:lnTo>
                  <a:lnTo>
                    <a:pt x="603891" y="308110"/>
                  </a:lnTo>
                  <a:lnTo>
                    <a:pt x="611802" y="305603"/>
                  </a:lnTo>
                  <a:close/>
                </a:path>
                <a:path w="701039" h="648335">
                  <a:moveTo>
                    <a:pt x="617493" y="283756"/>
                  </a:moveTo>
                  <a:lnTo>
                    <a:pt x="603127" y="285030"/>
                  </a:lnTo>
                  <a:lnTo>
                    <a:pt x="589429" y="291236"/>
                  </a:lnTo>
                  <a:lnTo>
                    <a:pt x="636752" y="291236"/>
                  </a:lnTo>
                  <a:lnTo>
                    <a:pt x="631392" y="287460"/>
                  </a:lnTo>
                  <a:lnTo>
                    <a:pt x="617493" y="283756"/>
                  </a:lnTo>
                  <a:close/>
                </a:path>
                <a:path w="701039" h="648335">
                  <a:moveTo>
                    <a:pt x="226921" y="0"/>
                  </a:moveTo>
                  <a:lnTo>
                    <a:pt x="183713" y="8743"/>
                  </a:lnTo>
                  <a:lnTo>
                    <a:pt x="148390" y="32575"/>
                  </a:lnTo>
                  <a:lnTo>
                    <a:pt x="124554" y="67894"/>
                  </a:lnTo>
                  <a:lnTo>
                    <a:pt x="115808" y="111099"/>
                  </a:lnTo>
                  <a:lnTo>
                    <a:pt x="124554" y="154297"/>
                  </a:lnTo>
                  <a:lnTo>
                    <a:pt x="148390" y="189611"/>
                  </a:lnTo>
                  <a:lnTo>
                    <a:pt x="183713" y="213437"/>
                  </a:lnTo>
                  <a:lnTo>
                    <a:pt x="226921" y="222173"/>
                  </a:lnTo>
                  <a:lnTo>
                    <a:pt x="270109" y="213430"/>
                  </a:lnTo>
                  <a:lnTo>
                    <a:pt x="289558" y="200304"/>
                  </a:lnTo>
                  <a:lnTo>
                    <a:pt x="226921" y="200304"/>
                  </a:lnTo>
                  <a:lnTo>
                    <a:pt x="192213" y="193283"/>
                  </a:lnTo>
                  <a:lnTo>
                    <a:pt x="163838" y="174147"/>
                  </a:lnTo>
                  <a:lnTo>
                    <a:pt x="144691" y="145788"/>
                  </a:lnTo>
                  <a:lnTo>
                    <a:pt x="137665" y="111099"/>
                  </a:lnTo>
                  <a:lnTo>
                    <a:pt x="144691" y="76401"/>
                  </a:lnTo>
                  <a:lnTo>
                    <a:pt x="163838" y="48034"/>
                  </a:lnTo>
                  <a:lnTo>
                    <a:pt x="192213" y="28892"/>
                  </a:lnTo>
                  <a:lnTo>
                    <a:pt x="226921" y="21869"/>
                  </a:lnTo>
                  <a:lnTo>
                    <a:pt x="289560" y="21869"/>
                  </a:lnTo>
                  <a:lnTo>
                    <a:pt x="270115" y="8743"/>
                  </a:lnTo>
                  <a:lnTo>
                    <a:pt x="226921" y="0"/>
                  </a:lnTo>
                  <a:close/>
                </a:path>
                <a:path w="701039" h="648335">
                  <a:moveTo>
                    <a:pt x="289560" y="21869"/>
                  </a:moveTo>
                  <a:lnTo>
                    <a:pt x="226921" y="21869"/>
                  </a:lnTo>
                  <a:lnTo>
                    <a:pt x="261610" y="28892"/>
                  </a:lnTo>
                  <a:lnTo>
                    <a:pt x="289968" y="48034"/>
                  </a:lnTo>
                  <a:lnTo>
                    <a:pt x="309104" y="76401"/>
                  </a:lnTo>
                  <a:lnTo>
                    <a:pt x="316125" y="111099"/>
                  </a:lnTo>
                  <a:lnTo>
                    <a:pt x="309104" y="145788"/>
                  </a:lnTo>
                  <a:lnTo>
                    <a:pt x="289968" y="174147"/>
                  </a:lnTo>
                  <a:lnTo>
                    <a:pt x="261610" y="193283"/>
                  </a:lnTo>
                  <a:lnTo>
                    <a:pt x="226921" y="200304"/>
                  </a:lnTo>
                  <a:lnTo>
                    <a:pt x="289558" y="200304"/>
                  </a:lnTo>
                  <a:lnTo>
                    <a:pt x="305416" y="189601"/>
                  </a:lnTo>
                  <a:lnTo>
                    <a:pt x="329240" y="154290"/>
                  </a:lnTo>
                  <a:lnTo>
                    <a:pt x="337982" y="111099"/>
                  </a:lnTo>
                  <a:lnTo>
                    <a:pt x="329242" y="67894"/>
                  </a:lnTo>
                  <a:lnTo>
                    <a:pt x="305421" y="32575"/>
                  </a:lnTo>
                  <a:lnTo>
                    <a:pt x="289560" y="21869"/>
                  </a:lnTo>
                  <a:close/>
                </a:path>
                <a:path w="701039" h="648335">
                  <a:moveTo>
                    <a:pt x="203108" y="118287"/>
                  </a:moveTo>
                  <a:lnTo>
                    <a:pt x="191957" y="122936"/>
                  </a:lnTo>
                  <a:lnTo>
                    <a:pt x="189316" y="129336"/>
                  </a:lnTo>
                  <a:lnTo>
                    <a:pt x="191653" y="134924"/>
                  </a:lnTo>
                  <a:lnTo>
                    <a:pt x="195966" y="142977"/>
                  </a:lnTo>
                  <a:lnTo>
                    <a:pt x="201554" y="149710"/>
                  </a:lnTo>
                  <a:lnTo>
                    <a:pt x="208278" y="154991"/>
                  </a:lnTo>
                  <a:lnTo>
                    <a:pt x="215999" y="158686"/>
                  </a:lnTo>
                  <a:lnTo>
                    <a:pt x="215986" y="172897"/>
                  </a:lnTo>
                  <a:lnTo>
                    <a:pt x="220888" y="177774"/>
                  </a:lnTo>
                  <a:lnTo>
                    <a:pt x="232953" y="177774"/>
                  </a:lnTo>
                  <a:lnTo>
                    <a:pt x="237817" y="172897"/>
                  </a:lnTo>
                  <a:lnTo>
                    <a:pt x="237843" y="159956"/>
                  </a:lnTo>
                  <a:lnTo>
                    <a:pt x="242059" y="159004"/>
                  </a:lnTo>
                  <a:lnTo>
                    <a:pt x="246085" y="157353"/>
                  </a:lnTo>
                  <a:lnTo>
                    <a:pt x="257070" y="150164"/>
                  </a:lnTo>
                  <a:lnTo>
                    <a:pt x="261998" y="142151"/>
                  </a:lnTo>
                  <a:lnTo>
                    <a:pt x="262232" y="139725"/>
                  </a:lnTo>
                  <a:lnTo>
                    <a:pt x="228597" y="139725"/>
                  </a:lnTo>
                  <a:lnTo>
                    <a:pt x="218539" y="136652"/>
                  </a:lnTo>
                  <a:lnTo>
                    <a:pt x="214373" y="132575"/>
                  </a:lnTo>
                  <a:lnTo>
                    <a:pt x="209509" y="120916"/>
                  </a:lnTo>
                  <a:lnTo>
                    <a:pt x="203108" y="118287"/>
                  </a:lnTo>
                  <a:close/>
                </a:path>
                <a:path w="701039" h="648335">
                  <a:moveTo>
                    <a:pt x="232966" y="44411"/>
                  </a:moveTo>
                  <a:lnTo>
                    <a:pt x="220901" y="44411"/>
                  </a:lnTo>
                  <a:lnTo>
                    <a:pt x="216011" y="49288"/>
                  </a:lnTo>
                  <a:lnTo>
                    <a:pt x="216081" y="62496"/>
                  </a:lnTo>
                  <a:lnTo>
                    <a:pt x="216126" y="62852"/>
                  </a:lnTo>
                  <a:lnTo>
                    <a:pt x="214741" y="63258"/>
                  </a:lnTo>
                  <a:lnTo>
                    <a:pt x="194133" y="91617"/>
                  </a:lnTo>
                  <a:lnTo>
                    <a:pt x="195086" y="98575"/>
                  </a:lnTo>
                  <a:lnTo>
                    <a:pt x="228015" y="122936"/>
                  </a:lnTo>
                  <a:lnTo>
                    <a:pt x="237525" y="125196"/>
                  </a:lnTo>
                  <a:lnTo>
                    <a:pt x="240586" y="128181"/>
                  </a:lnTo>
                  <a:lnTo>
                    <a:pt x="241233" y="129730"/>
                  </a:lnTo>
                  <a:lnTo>
                    <a:pt x="240852" y="133489"/>
                  </a:lnTo>
                  <a:lnTo>
                    <a:pt x="239595" y="135458"/>
                  </a:lnTo>
                  <a:lnTo>
                    <a:pt x="234020" y="139115"/>
                  </a:lnTo>
                  <a:lnTo>
                    <a:pt x="228597" y="139725"/>
                  </a:lnTo>
                  <a:lnTo>
                    <a:pt x="262232" y="139725"/>
                  </a:lnTo>
                  <a:lnTo>
                    <a:pt x="263636" y="125158"/>
                  </a:lnTo>
                  <a:lnTo>
                    <a:pt x="260639" y="117170"/>
                  </a:lnTo>
                  <a:lnTo>
                    <a:pt x="248460" y="105308"/>
                  </a:lnTo>
                  <a:lnTo>
                    <a:pt x="220748" y="98742"/>
                  </a:lnTo>
                  <a:lnTo>
                    <a:pt x="216202" y="94081"/>
                  </a:lnTo>
                  <a:lnTo>
                    <a:pt x="215656" y="91617"/>
                  </a:lnTo>
                  <a:lnTo>
                    <a:pt x="216595" y="87630"/>
                  </a:lnTo>
                  <a:lnTo>
                    <a:pt x="217815" y="85318"/>
                  </a:lnTo>
                  <a:lnTo>
                    <a:pt x="226082" y="82511"/>
                  </a:lnTo>
                  <a:lnTo>
                    <a:pt x="260805" y="82511"/>
                  </a:lnTo>
                  <a:lnTo>
                    <a:pt x="259394" y="76771"/>
                  </a:lnTo>
                  <a:lnTo>
                    <a:pt x="254200" y="70078"/>
                  </a:lnTo>
                  <a:lnTo>
                    <a:pt x="243786" y="64350"/>
                  </a:lnTo>
                  <a:lnTo>
                    <a:pt x="240750" y="63233"/>
                  </a:lnTo>
                  <a:lnTo>
                    <a:pt x="237792" y="62496"/>
                  </a:lnTo>
                  <a:lnTo>
                    <a:pt x="237868" y="49288"/>
                  </a:lnTo>
                  <a:lnTo>
                    <a:pt x="232966" y="44411"/>
                  </a:lnTo>
                  <a:close/>
                </a:path>
                <a:path w="701039" h="648335">
                  <a:moveTo>
                    <a:pt x="260805" y="82511"/>
                  </a:moveTo>
                  <a:lnTo>
                    <a:pt x="226082" y="82511"/>
                  </a:lnTo>
                  <a:lnTo>
                    <a:pt x="231988" y="82854"/>
                  </a:lnTo>
                  <a:lnTo>
                    <a:pt x="238262" y="86271"/>
                  </a:lnTo>
                  <a:lnTo>
                    <a:pt x="239621" y="88011"/>
                  </a:lnTo>
                  <a:lnTo>
                    <a:pt x="241678" y="96329"/>
                  </a:lnTo>
                  <a:lnTo>
                    <a:pt x="247609" y="99898"/>
                  </a:lnTo>
                  <a:lnTo>
                    <a:pt x="259344" y="97015"/>
                  </a:lnTo>
                  <a:lnTo>
                    <a:pt x="262912" y="91084"/>
                  </a:lnTo>
                  <a:lnTo>
                    <a:pt x="260805" y="82511"/>
                  </a:lnTo>
                  <a:close/>
                </a:path>
                <a:path w="701039" h="648335">
                  <a:moveTo>
                    <a:pt x="473605" y="0"/>
                  </a:moveTo>
                  <a:lnTo>
                    <a:pt x="430417" y="8743"/>
                  </a:lnTo>
                  <a:lnTo>
                    <a:pt x="395110" y="32575"/>
                  </a:lnTo>
                  <a:lnTo>
                    <a:pt x="371285" y="67894"/>
                  </a:lnTo>
                  <a:lnTo>
                    <a:pt x="362544" y="111099"/>
                  </a:lnTo>
                  <a:lnTo>
                    <a:pt x="371285" y="154295"/>
                  </a:lnTo>
                  <a:lnTo>
                    <a:pt x="395110" y="189606"/>
                  </a:lnTo>
                  <a:lnTo>
                    <a:pt x="430417" y="213432"/>
                  </a:lnTo>
                  <a:lnTo>
                    <a:pt x="473605" y="222173"/>
                  </a:lnTo>
                  <a:lnTo>
                    <a:pt x="516796" y="213430"/>
                  </a:lnTo>
                  <a:lnTo>
                    <a:pt x="536247" y="200304"/>
                  </a:lnTo>
                  <a:lnTo>
                    <a:pt x="473605" y="200304"/>
                  </a:lnTo>
                  <a:lnTo>
                    <a:pt x="438922" y="193283"/>
                  </a:lnTo>
                  <a:lnTo>
                    <a:pt x="410563" y="174147"/>
                  </a:lnTo>
                  <a:lnTo>
                    <a:pt x="391424" y="145788"/>
                  </a:lnTo>
                  <a:lnTo>
                    <a:pt x="384401" y="111099"/>
                  </a:lnTo>
                  <a:lnTo>
                    <a:pt x="391424" y="76401"/>
                  </a:lnTo>
                  <a:lnTo>
                    <a:pt x="410563" y="48034"/>
                  </a:lnTo>
                  <a:lnTo>
                    <a:pt x="438922" y="28892"/>
                  </a:lnTo>
                  <a:lnTo>
                    <a:pt x="473605" y="21869"/>
                  </a:lnTo>
                  <a:lnTo>
                    <a:pt x="536244" y="21869"/>
                  </a:lnTo>
                  <a:lnTo>
                    <a:pt x="516796" y="8743"/>
                  </a:lnTo>
                  <a:lnTo>
                    <a:pt x="473605" y="0"/>
                  </a:lnTo>
                  <a:close/>
                </a:path>
                <a:path w="701039" h="648335">
                  <a:moveTo>
                    <a:pt x="536244" y="21869"/>
                  </a:moveTo>
                  <a:lnTo>
                    <a:pt x="473605" y="21869"/>
                  </a:lnTo>
                  <a:lnTo>
                    <a:pt x="508294" y="28892"/>
                  </a:lnTo>
                  <a:lnTo>
                    <a:pt x="536653" y="48034"/>
                  </a:lnTo>
                  <a:lnTo>
                    <a:pt x="555789" y="76401"/>
                  </a:lnTo>
                  <a:lnTo>
                    <a:pt x="562810" y="111099"/>
                  </a:lnTo>
                  <a:lnTo>
                    <a:pt x="555789" y="145788"/>
                  </a:lnTo>
                  <a:lnTo>
                    <a:pt x="536653" y="174147"/>
                  </a:lnTo>
                  <a:lnTo>
                    <a:pt x="508294" y="193283"/>
                  </a:lnTo>
                  <a:lnTo>
                    <a:pt x="473605" y="200304"/>
                  </a:lnTo>
                  <a:lnTo>
                    <a:pt x="536247" y="200304"/>
                  </a:lnTo>
                  <a:lnTo>
                    <a:pt x="552107" y="189601"/>
                  </a:lnTo>
                  <a:lnTo>
                    <a:pt x="575936" y="154290"/>
                  </a:lnTo>
                  <a:lnTo>
                    <a:pt x="584680" y="111099"/>
                  </a:lnTo>
                  <a:lnTo>
                    <a:pt x="575936" y="67894"/>
                  </a:lnTo>
                  <a:lnTo>
                    <a:pt x="552107" y="32575"/>
                  </a:lnTo>
                  <a:lnTo>
                    <a:pt x="536244" y="21869"/>
                  </a:lnTo>
                  <a:close/>
                </a:path>
                <a:path w="701039" h="648335">
                  <a:moveTo>
                    <a:pt x="475523" y="50927"/>
                  </a:moveTo>
                  <a:lnTo>
                    <a:pt x="471700" y="50927"/>
                  </a:lnTo>
                  <a:lnTo>
                    <a:pt x="414550" y="81165"/>
                  </a:lnTo>
                  <a:lnTo>
                    <a:pt x="409679" y="83832"/>
                  </a:lnTo>
                  <a:lnTo>
                    <a:pt x="406753" y="89052"/>
                  </a:lnTo>
                  <a:lnTo>
                    <a:pt x="406778" y="165963"/>
                  </a:lnTo>
                  <a:lnTo>
                    <a:pt x="411629" y="170840"/>
                  </a:lnTo>
                  <a:lnTo>
                    <a:pt x="535594" y="170840"/>
                  </a:lnTo>
                  <a:lnTo>
                    <a:pt x="540471" y="165963"/>
                  </a:lnTo>
                  <a:lnTo>
                    <a:pt x="540471" y="148958"/>
                  </a:lnTo>
                  <a:lnTo>
                    <a:pt x="428622" y="148958"/>
                  </a:lnTo>
                  <a:lnTo>
                    <a:pt x="428622" y="98463"/>
                  </a:lnTo>
                  <a:lnTo>
                    <a:pt x="473605" y="74663"/>
                  </a:lnTo>
                  <a:lnTo>
                    <a:pt x="520362" y="74663"/>
                  </a:lnTo>
                  <a:lnTo>
                    <a:pt x="475523" y="50927"/>
                  </a:lnTo>
                  <a:close/>
                </a:path>
                <a:path w="701039" h="648335">
                  <a:moveTo>
                    <a:pt x="479651" y="118516"/>
                  </a:moveTo>
                  <a:lnTo>
                    <a:pt x="467573" y="118516"/>
                  </a:lnTo>
                  <a:lnTo>
                    <a:pt x="462683" y="123405"/>
                  </a:lnTo>
                  <a:lnTo>
                    <a:pt x="462683" y="148958"/>
                  </a:lnTo>
                  <a:lnTo>
                    <a:pt x="484540" y="148958"/>
                  </a:lnTo>
                  <a:lnTo>
                    <a:pt x="484527" y="123405"/>
                  </a:lnTo>
                  <a:lnTo>
                    <a:pt x="479651" y="118516"/>
                  </a:lnTo>
                  <a:close/>
                </a:path>
                <a:path w="701039" h="648335">
                  <a:moveTo>
                    <a:pt x="520362" y="74663"/>
                  </a:moveTo>
                  <a:lnTo>
                    <a:pt x="473605" y="74663"/>
                  </a:lnTo>
                  <a:lnTo>
                    <a:pt x="518601" y="98463"/>
                  </a:lnTo>
                  <a:lnTo>
                    <a:pt x="518601" y="148958"/>
                  </a:lnTo>
                  <a:lnTo>
                    <a:pt x="540471" y="148958"/>
                  </a:lnTo>
                  <a:lnTo>
                    <a:pt x="540464" y="89052"/>
                  </a:lnTo>
                  <a:lnTo>
                    <a:pt x="537537" y="83832"/>
                  </a:lnTo>
                  <a:lnTo>
                    <a:pt x="532813" y="81254"/>
                  </a:lnTo>
                  <a:lnTo>
                    <a:pt x="520362" y="74663"/>
                  </a:lnTo>
                  <a:close/>
                </a:path>
              </a:pathLst>
            </a:custGeom>
            <a:solidFill>
              <a:srgbClr val="4CD6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472E3E28-611B-4C82-D4A5-DF3FA256B29E}"/>
                </a:ext>
              </a:extLst>
            </p:cNvPr>
            <p:cNvSpPr txBox="1"/>
            <p:nvPr/>
          </p:nvSpPr>
          <p:spPr>
            <a:xfrm>
              <a:off x="4942152" y="3500916"/>
              <a:ext cx="2346273" cy="65511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065" marR="5080" algn="ctr">
                <a:lnSpc>
                  <a:spcPct val="119100"/>
                </a:lnSpc>
                <a:spcBef>
                  <a:spcPts val="100"/>
                </a:spcBef>
              </a:pPr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 under </a:t>
              </a:r>
            </a:p>
            <a:p>
              <a:pPr marL="12065" marR="5080" algn="ctr">
                <a:lnSpc>
                  <a:spcPct val="119100"/>
                </a:lnSpc>
                <a:spcBef>
                  <a:spcPts val="100"/>
                </a:spcBef>
              </a:pPr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roof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7134613-9126-A6B4-E6C0-52CA3631ABB1}"/>
              </a:ext>
            </a:extLst>
          </p:cNvPr>
          <p:cNvGrpSpPr/>
          <p:nvPr/>
        </p:nvGrpSpPr>
        <p:grpSpPr>
          <a:xfrm>
            <a:off x="7820264" y="2213481"/>
            <a:ext cx="2896022" cy="2896022"/>
            <a:chOff x="7820264" y="2011350"/>
            <a:chExt cx="2896022" cy="2896022"/>
          </a:xfrm>
        </p:grpSpPr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DF992EE0-3AE6-6ABD-0E9D-6DD51F9D419F}"/>
                </a:ext>
              </a:extLst>
            </p:cNvPr>
            <p:cNvSpPr/>
            <p:nvPr/>
          </p:nvSpPr>
          <p:spPr>
            <a:xfrm>
              <a:off x="7820264" y="2011350"/>
              <a:ext cx="2896022" cy="2896022"/>
            </a:xfrm>
            <a:custGeom>
              <a:avLst/>
              <a:gdLst/>
              <a:ahLst/>
              <a:cxnLst/>
              <a:rect l="l" t="t" r="r" b="b"/>
              <a:pathLst>
                <a:path w="3408680" h="3408679">
                  <a:moveTo>
                    <a:pt x="1704339" y="0"/>
                  </a:moveTo>
                  <a:lnTo>
                    <a:pt x="1655814" y="677"/>
                  </a:lnTo>
                  <a:lnTo>
                    <a:pt x="1607625" y="2697"/>
                  </a:lnTo>
                  <a:lnTo>
                    <a:pt x="1559789" y="6043"/>
                  </a:lnTo>
                  <a:lnTo>
                    <a:pt x="1512326" y="10695"/>
                  </a:lnTo>
                  <a:lnTo>
                    <a:pt x="1465252" y="16637"/>
                  </a:lnTo>
                  <a:lnTo>
                    <a:pt x="1418586" y="23850"/>
                  </a:lnTo>
                  <a:lnTo>
                    <a:pt x="1372346" y="32315"/>
                  </a:lnTo>
                  <a:lnTo>
                    <a:pt x="1326549" y="42016"/>
                  </a:lnTo>
                  <a:lnTo>
                    <a:pt x="1281214" y="52934"/>
                  </a:lnTo>
                  <a:lnTo>
                    <a:pt x="1236359" y="65051"/>
                  </a:lnTo>
                  <a:lnTo>
                    <a:pt x="1192002" y="78349"/>
                  </a:lnTo>
                  <a:lnTo>
                    <a:pt x="1148161" y="92810"/>
                  </a:lnTo>
                  <a:lnTo>
                    <a:pt x="1104853" y="108417"/>
                  </a:lnTo>
                  <a:lnTo>
                    <a:pt x="1062097" y="125150"/>
                  </a:lnTo>
                  <a:lnTo>
                    <a:pt x="1019911" y="142993"/>
                  </a:lnTo>
                  <a:lnTo>
                    <a:pt x="978312" y="161927"/>
                  </a:lnTo>
                  <a:lnTo>
                    <a:pt x="937319" y="181935"/>
                  </a:lnTo>
                  <a:lnTo>
                    <a:pt x="896949" y="202997"/>
                  </a:lnTo>
                  <a:lnTo>
                    <a:pt x="857221" y="225097"/>
                  </a:lnTo>
                  <a:lnTo>
                    <a:pt x="818153" y="248216"/>
                  </a:lnTo>
                  <a:lnTo>
                    <a:pt x="779762" y="272336"/>
                  </a:lnTo>
                  <a:lnTo>
                    <a:pt x="742067" y="297440"/>
                  </a:lnTo>
                  <a:lnTo>
                    <a:pt x="705085" y="323509"/>
                  </a:lnTo>
                  <a:lnTo>
                    <a:pt x="668835" y="350525"/>
                  </a:lnTo>
                  <a:lnTo>
                    <a:pt x="633335" y="378471"/>
                  </a:lnTo>
                  <a:lnTo>
                    <a:pt x="598602" y="407328"/>
                  </a:lnTo>
                  <a:lnTo>
                    <a:pt x="564654" y="437078"/>
                  </a:lnTo>
                  <a:lnTo>
                    <a:pt x="531510" y="467704"/>
                  </a:lnTo>
                  <a:lnTo>
                    <a:pt x="499187" y="499187"/>
                  </a:lnTo>
                  <a:lnTo>
                    <a:pt x="467704" y="531510"/>
                  </a:lnTo>
                  <a:lnTo>
                    <a:pt x="437078" y="564654"/>
                  </a:lnTo>
                  <a:lnTo>
                    <a:pt x="407328" y="598602"/>
                  </a:lnTo>
                  <a:lnTo>
                    <a:pt x="378471" y="633335"/>
                  </a:lnTo>
                  <a:lnTo>
                    <a:pt x="350525" y="668835"/>
                  </a:lnTo>
                  <a:lnTo>
                    <a:pt x="323509" y="705085"/>
                  </a:lnTo>
                  <a:lnTo>
                    <a:pt x="297440" y="742067"/>
                  </a:lnTo>
                  <a:lnTo>
                    <a:pt x="272336" y="779762"/>
                  </a:lnTo>
                  <a:lnTo>
                    <a:pt x="248216" y="818153"/>
                  </a:lnTo>
                  <a:lnTo>
                    <a:pt x="225097" y="857221"/>
                  </a:lnTo>
                  <a:lnTo>
                    <a:pt x="202997" y="896949"/>
                  </a:lnTo>
                  <a:lnTo>
                    <a:pt x="181935" y="937319"/>
                  </a:lnTo>
                  <a:lnTo>
                    <a:pt x="161927" y="978312"/>
                  </a:lnTo>
                  <a:lnTo>
                    <a:pt x="142993" y="1019911"/>
                  </a:lnTo>
                  <a:lnTo>
                    <a:pt x="125150" y="1062097"/>
                  </a:lnTo>
                  <a:lnTo>
                    <a:pt x="108417" y="1104853"/>
                  </a:lnTo>
                  <a:lnTo>
                    <a:pt x="92810" y="1148161"/>
                  </a:lnTo>
                  <a:lnTo>
                    <a:pt x="78349" y="1192002"/>
                  </a:lnTo>
                  <a:lnTo>
                    <a:pt x="65051" y="1236359"/>
                  </a:lnTo>
                  <a:lnTo>
                    <a:pt x="52934" y="1281214"/>
                  </a:lnTo>
                  <a:lnTo>
                    <a:pt x="42016" y="1326549"/>
                  </a:lnTo>
                  <a:lnTo>
                    <a:pt x="32315" y="1372346"/>
                  </a:lnTo>
                  <a:lnTo>
                    <a:pt x="23850" y="1418586"/>
                  </a:lnTo>
                  <a:lnTo>
                    <a:pt x="16637" y="1465252"/>
                  </a:lnTo>
                  <a:lnTo>
                    <a:pt x="10695" y="1512326"/>
                  </a:lnTo>
                  <a:lnTo>
                    <a:pt x="6043" y="1559789"/>
                  </a:lnTo>
                  <a:lnTo>
                    <a:pt x="2697" y="1607625"/>
                  </a:lnTo>
                  <a:lnTo>
                    <a:pt x="677" y="1655814"/>
                  </a:lnTo>
                  <a:lnTo>
                    <a:pt x="0" y="1704339"/>
                  </a:lnTo>
                  <a:lnTo>
                    <a:pt x="677" y="1752865"/>
                  </a:lnTo>
                  <a:lnTo>
                    <a:pt x="2697" y="1801054"/>
                  </a:lnTo>
                  <a:lnTo>
                    <a:pt x="6043" y="1848890"/>
                  </a:lnTo>
                  <a:lnTo>
                    <a:pt x="10695" y="1896353"/>
                  </a:lnTo>
                  <a:lnTo>
                    <a:pt x="16637" y="1943427"/>
                  </a:lnTo>
                  <a:lnTo>
                    <a:pt x="23850" y="1990093"/>
                  </a:lnTo>
                  <a:lnTo>
                    <a:pt x="32315" y="2036333"/>
                  </a:lnTo>
                  <a:lnTo>
                    <a:pt x="42016" y="2082130"/>
                  </a:lnTo>
                  <a:lnTo>
                    <a:pt x="52934" y="2127465"/>
                  </a:lnTo>
                  <a:lnTo>
                    <a:pt x="65051" y="2172320"/>
                  </a:lnTo>
                  <a:lnTo>
                    <a:pt x="78349" y="2216677"/>
                  </a:lnTo>
                  <a:lnTo>
                    <a:pt x="92810" y="2260518"/>
                  </a:lnTo>
                  <a:lnTo>
                    <a:pt x="108417" y="2303826"/>
                  </a:lnTo>
                  <a:lnTo>
                    <a:pt x="125150" y="2346582"/>
                  </a:lnTo>
                  <a:lnTo>
                    <a:pt x="142993" y="2388768"/>
                  </a:lnTo>
                  <a:lnTo>
                    <a:pt x="161927" y="2430367"/>
                  </a:lnTo>
                  <a:lnTo>
                    <a:pt x="181935" y="2471360"/>
                  </a:lnTo>
                  <a:lnTo>
                    <a:pt x="202997" y="2511730"/>
                  </a:lnTo>
                  <a:lnTo>
                    <a:pt x="225097" y="2551458"/>
                  </a:lnTo>
                  <a:lnTo>
                    <a:pt x="248216" y="2590526"/>
                  </a:lnTo>
                  <a:lnTo>
                    <a:pt x="272336" y="2628917"/>
                  </a:lnTo>
                  <a:lnTo>
                    <a:pt x="297440" y="2666612"/>
                  </a:lnTo>
                  <a:lnTo>
                    <a:pt x="323509" y="2703594"/>
                  </a:lnTo>
                  <a:lnTo>
                    <a:pt x="350525" y="2739844"/>
                  </a:lnTo>
                  <a:lnTo>
                    <a:pt x="378471" y="2775344"/>
                  </a:lnTo>
                  <a:lnTo>
                    <a:pt x="407328" y="2810077"/>
                  </a:lnTo>
                  <a:lnTo>
                    <a:pt x="437078" y="2844025"/>
                  </a:lnTo>
                  <a:lnTo>
                    <a:pt x="467704" y="2877169"/>
                  </a:lnTo>
                  <a:lnTo>
                    <a:pt x="499187" y="2909492"/>
                  </a:lnTo>
                  <a:lnTo>
                    <a:pt x="531510" y="2940975"/>
                  </a:lnTo>
                  <a:lnTo>
                    <a:pt x="564654" y="2971601"/>
                  </a:lnTo>
                  <a:lnTo>
                    <a:pt x="598602" y="3001351"/>
                  </a:lnTo>
                  <a:lnTo>
                    <a:pt x="633335" y="3030208"/>
                  </a:lnTo>
                  <a:lnTo>
                    <a:pt x="668835" y="3058154"/>
                  </a:lnTo>
                  <a:lnTo>
                    <a:pt x="705085" y="3085170"/>
                  </a:lnTo>
                  <a:lnTo>
                    <a:pt x="742067" y="3111239"/>
                  </a:lnTo>
                  <a:lnTo>
                    <a:pt x="779762" y="3136343"/>
                  </a:lnTo>
                  <a:lnTo>
                    <a:pt x="818153" y="3160463"/>
                  </a:lnTo>
                  <a:lnTo>
                    <a:pt x="857221" y="3183582"/>
                  </a:lnTo>
                  <a:lnTo>
                    <a:pt x="896949" y="3205682"/>
                  </a:lnTo>
                  <a:lnTo>
                    <a:pt x="937319" y="3226744"/>
                  </a:lnTo>
                  <a:lnTo>
                    <a:pt x="978312" y="3246752"/>
                  </a:lnTo>
                  <a:lnTo>
                    <a:pt x="1019911" y="3265686"/>
                  </a:lnTo>
                  <a:lnTo>
                    <a:pt x="1062097" y="3283529"/>
                  </a:lnTo>
                  <a:lnTo>
                    <a:pt x="1104853" y="3300262"/>
                  </a:lnTo>
                  <a:lnTo>
                    <a:pt x="1148161" y="3315869"/>
                  </a:lnTo>
                  <a:lnTo>
                    <a:pt x="1192002" y="3330330"/>
                  </a:lnTo>
                  <a:lnTo>
                    <a:pt x="1236359" y="3343628"/>
                  </a:lnTo>
                  <a:lnTo>
                    <a:pt x="1281214" y="3355745"/>
                  </a:lnTo>
                  <a:lnTo>
                    <a:pt x="1326549" y="3366663"/>
                  </a:lnTo>
                  <a:lnTo>
                    <a:pt x="1372346" y="3376364"/>
                  </a:lnTo>
                  <a:lnTo>
                    <a:pt x="1418586" y="3384829"/>
                  </a:lnTo>
                  <a:lnTo>
                    <a:pt x="1465252" y="3392042"/>
                  </a:lnTo>
                  <a:lnTo>
                    <a:pt x="1512326" y="3397984"/>
                  </a:lnTo>
                  <a:lnTo>
                    <a:pt x="1559789" y="3402636"/>
                  </a:lnTo>
                  <a:lnTo>
                    <a:pt x="1607625" y="3405982"/>
                  </a:lnTo>
                  <a:lnTo>
                    <a:pt x="1655814" y="3408002"/>
                  </a:lnTo>
                  <a:lnTo>
                    <a:pt x="1704339" y="3408679"/>
                  </a:lnTo>
                  <a:lnTo>
                    <a:pt x="1752865" y="3408002"/>
                  </a:lnTo>
                  <a:lnTo>
                    <a:pt x="1801054" y="3405982"/>
                  </a:lnTo>
                  <a:lnTo>
                    <a:pt x="1848890" y="3402636"/>
                  </a:lnTo>
                  <a:lnTo>
                    <a:pt x="1896353" y="3397984"/>
                  </a:lnTo>
                  <a:lnTo>
                    <a:pt x="1943427" y="3392042"/>
                  </a:lnTo>
                  <a:lnTo>
                    <a:pt x="1990093" y="3384829"/>
                  </a:lnTo>
                  <a:lnTo>
                    <a:pt x="2036333" y="3376364"/>
                  </a:lnTo>
                  <a:lnTo>
                    <a:pt x="2082130" y="3366663"/>
                  </a:lnTo>
                  <a:lnTo>
                    <a:pt x="2127465" y="3355745"/>
                  </a:lnTo>
                  <a:lnTo>
                    <a:pt x="2172320" y="3343628"/>
                  </a:lnTo>
                  <a:lnTo>
                    <a:pt x="2216677" y="3330330"/>
                  </a:lnTo>
                  <a:lnTo>
                    <a:pt x="2260518" y="3315869"/>
                  </a:lnTo>
                  <a:lnTo>
                    <a:pt x="2303826" y="3300262"/>
                  </a:lnTo>
                  <a:lnTo>
                    <a:pt x="2346582" y="3283529"/>
                  </a:lnTo>
                  <a:lnTo>
                    <a:pt x="2388768" y="3265686"/>
                  </a:lnTo>
                  <a:lnTo>
                    <a:pt x="2430367" y="3246752"/>
                  </a:lnTo>
                  <a:lnTo>
                    <a:pt x="2471360" y="3226744"/>
                  </a:lnTo>
                  <a:lnTo>
                    <a:pt x="2511730" y="3205682"/>
                  </a:lnTo>
                  <a:lnTo>
                    <a:pt x="2551458" y="3183582"/>
                  </a:lnTo>
                  <a:lnTo>
                    <a:pt x="2590526" y="3160463"/>
                  </a:lnTo>
                  <a:lnTo>
                    <a:pt x="2628917" y="3136343"/>
                  </a:lnTo>
                  <a:lnTo>
                    <a:pt x="2666612" y="3111239"/>
                  </a:lnTo>
                  <a:lnTo>
                    <a:pt x="2703594" y="3085170"/>
                  </a:lnTo>
                  <a:lnTo>
                    <a:pt x="2739844" y="3058154"/>
                  </a:lnTo>
                  <a:lnTo>
                    <a:pt x="2775344" y="3030208"/>
                  </a:lnTo>
                  <a:lnTo>
                    <a:pt x="2810077" y="3001351"/>
                  </a:lnTo>
                  <a:lnTo>
                    <a:pt x="2844025" y="2971601"/>
                  </a:lnTo>
                  <a:lnTo>
                    <a:pt x="2877169" y="2940975"/>
                  </a:lnTo>
                  <a:lnTo>
                    <a:pt x="2909492" y="2909492"/>
                  </a:lnTo>
                  <a:lnTo>
                    <a:pt x="2940975" y="2877169"/>
                  </a:lnTo>
                  <a:lnTo>
                    <a:pt x="2971601" y="2844025"/>
                  </a:lnTo>
                  <a:lnTo>
                    <a:pt x="3001351" y="2810077"/>
                  </a:lnTo>
                  <a:lnTo>
                    <a:pt x="3030208" y="2775344"/>
                  </a:lnTo>
                  <a:lnTo>
                    <a:pt x="3058154" y="2739844"/>
                  </a:lnTo>
                  <a:lnTo>
                    <a:pt x="3085170" y="2703594"/>
                  </a:lnTo>
                  <a:lnTo>
                    <a:pt x="3111239" y="2666612"/>
                  </a:lnTo>
                  <a:lnTo>
                    <a:pt x="3136343" y="2628917"/>
                  </a:lnTo>
                  <a:lnTo>
                    <a:pt x="3160463" y="2590526"/>
                  </a:lnTo>
                  <a:lnTo>
                    <a:pt x="3183582" y="2551458"/>
                  </a:lnTo>
                  <a:lnTo>
                    <a:pt x="3205682" y="2511730"/>
                  </a:lnTo>
                  <a:lnTo>
                    <a:pt x="3226744" y="2471360"/>
                  </a:lnTo>
                  <a:lnTo>
                    <a:pt x="3246752" y="2430367"/>
                  </a:lnTo>
                  <a:lnTo>
                    <a:pt x="3265686" y="2388768"/>
                  </a:lnTo>
                  <a:lnTo>
                    <a:pt x="3283529" y="2346582"/>
                  </a:lnTo>
                  <a:lnTo>
                    <a:pt x="3300262" y="2303826"/>
                  </a:lnTo>
                  <a:lnTo>
                    <a:pt x="3315869" y="2260518"/>
                  </a:lnTo>
                  <a:lnTo>
                    <a:pt x="3330330" y="2216677"/>
                  </a:lnTo>
                  <a:lnTo>
                    <a:pt x="3343628" y="2172320"/>
                  </a:lnTo>
                  <a:lnTo>
                    <a:pt x="3355745" y="2127465"/>
                  </a:lnTo>
                  <a:lnTo>
                    <a:pt x="3366663" y="2082130"/>
                  </a:lnTo>
                  <a:lnTo>
                    <a:pt x="3376364" y="2036333"/>
                  </a:lnTo>
                  <a:lnTo>
                    <a:pt x="3384829" y="1990093"/>
                  </a:lnTo>
                  <a:lnTo>
                    <a:pt x="3392042" y="1943427"/>
                  </a:lnTo>
                  <a:lnTo>
                    <a:pt x="3397984" y="1896353"/>
                  </a:lnTo>
                  <a:lnTo>
                    <a:pt x="3402636" y="1848890"/>
                  </a:lnTo>
                  <a:lnTo>
                    <a:pt x="3405982" y="1801054"/>
                  </a:lnTo>
                  <a:lnTo>
                    <a:pt x="3408002" y="1752865"/>
                  </a:lnTo>
                  <a:lnTo>
                    <a:pt x="3408679" y="1704339"/>
                  </a:lnTo>
                  <a:lnTo>
                    <a:pt x="3408002" y="1655814"/>
                  </a:lnTo>
                  <a:lnTo>
                    <a:pt x="3405982" y="1607625"/>
                  </a:lnTo>
                  <a:lnTo>
                    <a:pt x="3402636" y="1559789"/>
                  </a:lnTo>
                  <a:lnTo>
                    <a:pt x="3397984" y="1512326"/>
                  </a:lnTo>
                  <a:lnTo>
                    <a:pt x="3392042" y="1465252"/>
                  </a:lnTo>
                  <a:lnTo>
                    <a:pt x="3384829" y="1418586"/>
                  </a:lnTo>
                  <a:lnTo>
                    <a:pt x="3376364" y="1372346"/>
                  </a:lnTo>
                  <a:lnTo>
                    <a:pt x="3366663" y="1326549"/>
                  </a:lnTo>
                  <a:lnTo>
                    <a:pt x="3355745" y="1281214"/>
                  </a:lnTo>
                  <a:lnTo>
                    <a:pt x="3343628" y="1236359"/>
                  </a:lnTo>
                  <a:lnTo>
                    <a:pt x="3330330" y="1192002"/>
                  </a:lnTo>
                  <a:lnTo>
                    <a:pt x="3315869" y="1148161"/>
                  </a:lnTo>
                  <a:lnTo>
                    <a:pt x="3300262" y="1104853"/>
                  </a:lnTo>
                  <a:lnTo>
                    <a:pt x="3283529" y="1062097"/>
                  </a:lnTo>
                  <a:lnTo>
                    <a:pt x="3265686" y="1019911"/>
                  </a:lnTo>
                  <a:lnTo>
                    <a:pt x="3246752" y="978312"/>
                  </a:lnTo>
                  <a:lnTo>
                    <a:pt x="3226744" y="937319"/>
                  </a:lnTo>
                  <a:lnTo>
                    <a:pt x="3205682" y="896949"/>
                  </a:lnTo>
                  <a:lnTo>
                    <a:pt x="3183582" y="857221"/>
                  </a:lnTo>
                  <a:lnTo>
                    <a:pt x="3160463" y="818153"/>
                  </a:lnTo>
                  <a:lnTo>
                    <a:pt x="3136343" y="779762"/>
                  </a:lnTo>
                  <a:lnTo>
                    <a:pt x="3111239" y="742067"/>
                  </a:lnTo>
                  <a:lnTo>
                    <a:pt x="3085170" y="705085"/>
                  </a:lnTo>
                  <a:lnTo>
                    <a:pt x="3058154" y="668835"/>
                  </a:lnTo>
                  <a:lnTo>
                    <a:pt x="3030208" y="633335"/>
                  </a:lnTo>
                  <a:lnTo>
                    <a:pt x="3001351" y="598602"/>
                  </a:lnTo>
                  <a:lnTo>
                    <a:pt x="2971601" y="564654"/>
                  </a:lnTo>
                  <a:lnTo>
                    <a:pt x="2940975" y="531510"/>
                  </a:lnTo>
                  <a:lnTo>
                    <a:pt x="2909492" y="499187"/>
                  </a:lnTo>
                  <a:lnTo>
                    <a:pt x="2877169" y="467704"/>
                  </a:lnTo>
                  <a:lnTo>
                    <a:pt x="2844025" y="437078"/>
                  </a:lnTo>
                  <a:lnTo>
                    <a:pt x="2810077" y="407328"/>
                  </a:lnTo>
                  <a:lnTo>
                    <a:pt x="2775344" y="378471"/>
                  </a:lnTo>
                  <a:lnTo>
                    <a:pt x="2739844" y="350525"/>
                  </a:lnTo>
                  <a:lnTo>
                    <a:pt x="2703594" y="323509"/>
                  </a:lnTo>
                  <a:lnTo>
                    <a:pt x="2666612" y="297440"/>
                  </a:lnTo>
                  <a:lnTo>
                    <a:pt x="2628917" y="272336"/>
                  </a:lnTo>
                  <a:lnTo>
                    <a:pt x="2590526" y="248216"/>
                  </a:lnTo>
                  <a:lnTo>
                    <a:pt x="2551458" y="225097"/>
                  </a:lnTo>
                  <a:lnTo>
                    <a:pt x="2511730" y="202997"/>
                  </a:lnTo>
                  <a:lnTo>
                    <a:pt x="2471360" y="181935"/>
                  </a:lnTo>
                  <a:lnTo>
                    <a:pt x="2430367" y="161927"/>
                  </a:lnTo>
                  <a:lnTo>
                    <a:pt x="2388768" y="142993"/>
                  </a:lnTo>
                  <a:lnTo>
                    <a:pt x="2346582" y="125150"/>
                  </a:lnTo>
                  <a:lnTo>
                    <a:pt x="2303826" y="108417"/>
                  </a:lnTo>
                  <a:lnTo>
                    <a:pt x="2260518" y="92810"/>
                  </a:lnTo>
                  <a:lnTo>
                    <a:pt x="2216677" y="78349"/>
                  </a:lnTo>
                  <a:lnTo>
                    <a:pt x="2172320" y="65051"/>
                  </a:lnTo>
                  <a:lnTo>
                    <a:pt x="2127465" y="52934"/>
                  </a:lnTo>
                  <a:lnTo>
                    <a:pt x="2082130" y="42016"/>
                  </a:lnTo>
                  <a:lnTo>
                    <a:pt x="2036333" y="32315"/>
                  </a:lnTo>
                  <a:lnTo>
                    <a:pt x="1990093" y="23850"/>
                  </a:lnTo>
                  <a:lnTo>
                    <a:pt x="1943427" y="16637"/>
                  </a:lnTo>
                  <a:lnTo>
                    <a:pt x="1896353" y="10695"/>
                  </a:lnTo>
                  <a:lnTo>
                    <a:pt x="1848890" y="6043"/>
                  </a:lnTo>
                  <a:lnTo>
                    <a:pt x="1801054" y="2697"/>
                  </a:lnTo>
                  <a:lnTo>
                    <a:pt x="1752865" y="677"/>
                  </a:lnTo>
                  <a:lnTo>
                    <a:pt x="1704339" y="0"/>
                  </a:lnTo>
                  <a:close/>
                </a:path>
              </a:pathLst>
            </a:custGeom>
            <a:solidFill>
              <a:srgbClr val="201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9">
              <a:extLst>
                <a:ext uri="{FF2B5EF4-FFF2-40B4-BE49-F238E27FC236}">
                  <a16:creationId xmlns:a16="http://schemas.microsoft.com/office/drawing/2014/main" id="{EDED3D5C-0DC2-650D-3D68-F9FB96A2E65F}"/>
                </a:ext>
              </a:extLst>
            </p:cNvPr>
            <p:cNvSpPr txBox="1"/>
            <p:nvPr/>
          </p:nvSpPr>
          <p:spPr>
            <a:xfrm>
              <a:off x="8394347" y="3513047"/>
              <a:ext cx="1747856" cy="6721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8105" marR="5080" indent="-66040" algn="ctr">
                <a:lnSpc>
                  <a:spcPct val="119100"/>
                </a:lnSpc>
                <a:spcBef>
                  <a:spcPts val="100"/>
                </a:spcBef>
              </a:pPr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</a:t>
              </a:r>
              <a:r>
                <a:rPr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</a:t>
              </a:r>
              <a:r>
                <a:rPr spc="-7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pc="-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 or</a:t>
              </a:r>
              <a:r>
                <a:rPr spc="-4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pc="-1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portal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object 15">
              <a:extLst>
                <a:ext uri="{FF2B5EF4-FFF2-40B4-BE49-F238E27FC236}">
                  <a16:creationId xmlns:a16="http://schemas.microsoft.com/office/drawing/2014/main" id="{B44F3C1B-7EC0-0108-9D52-973EDB841AC7}"/>
                </a:ext>
              </a:extLst>
            </p:cNvPr>
            <p:cNvGrpSpPr/>
            <p:nvPr/>
          </p:nvGrpSpPr>
          <p:grpSpPr>
            <a:xfrm>
              <a:off x="9008161" y="2454468"/>
              <a:ext cx="796047" cy="796787"/>
              <a:chOff x="11541084" y="3485388"/>
              <a:chExt cx="682625" cy="683260"/>
            </a:xfrm>
          </p:grpSpPr>
          <p:sp>
            <p:nvSpPr>
              <p:cNvPr id="64" name="object 16">
                <a:extLst>
                  <a:ext uri="{FF2B5EF4-FFF2-40B4-BE49-F238E27FC236}">
                    <a16:creationId xmlns:a16="http://schemas.microsoft.com/office/drawing/2014/main" id="{352E43BB-E8A1-E7D2-FD5C-87B003F2E59E}"/>
                  </a:ext>
                </a:extLst>
              </p:cNvPr>
              <p:cNvSpPr/>
              <p:nvPr/>
            </p:nvSpPr>
            <p:spPr>
              <a:xfrm>
                <a:off x="11541075" y="3485387"/>
                <a:ext cx="394335" cy="683260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683260">
                    <a:moveTo>
                      <a:pt x="253428" y="616610"/>
                    </a:moveTo>
                    <a:lnTo>
                      <a:pt x="252056" y="609892"/>
                    </a:lnTo>
                    <a:lnTo>
                      <a:pt x="251320" y="606221"/>
                    </a:lnTo>
                    <a:lnTo>
                      <a:pt x="245579" y="597725"/>
                    </a:lnTo>
                    <a:lnTo>
                      <a:pt x="237083" y="591997"/>
                    </a:lnTo>
                    <a:lnTo>
                      <a:pt x="233426" y="591261"/>
                    </a:lnTo>
                    <a:lnTo>
                      <a:pt x="233426" y="612902"/>
                    </a:lnTo>
                    <a:lnTo>
                      <a:pt x="233426" y="620318"/>
                    </a:lnTo>
                    <a:lnTo>
                      <a:pt x="230403" y="623341"/>
                    </a:lnTo>
                    <a:lnTo>
                      <a:pt x="163804" y="623341"/>
                    </a:lnTo>
                    <a:lnTo>
                      <a:pt x="160782" y="620318"/>
                    </a:lnTo>
                    <a:lnTo>
                      <a:pt x="160782" y="612902"/>
                    </a:lnTo>
                    <a:lnTo>
                      <a:pt x="163804" y="609892"/>
                    </a:lnTo>
                    <a:lnTo>
                      <a:pt x="230403" y="609892"/>
                    </a:lnTo>
                    <a:lnTo>
                      <a:pt x="233426" y="612902"/>
                    </a:lnTo>
                    <a:lnTo>
                      <a:pt x="233426" y="591261"/>
                    </a:lnTo>
                    <a:lnTo>
                      <a:pt x="226695" y="589889"/>
                    </a:lnTo>
                    <a:lnTo>
                      <a:pt x="167513" y="589889"/>
                    </a:lnTo>
                    <a:lnTo>
                      <a:pt x="157111" y="591997"/>
                    </a:lnTo>
                    <a:lnTo>
                      <a:pt x="148615" y="597725"/>
                    </a:lnTo>
                    <a:lnTo>
                      <a:pt x="142875" y="606221"/>
                    </a:lnTo>
                    <a:lnTo>
                      <a:pt x="140779" y="616610"/>
                    </a:lnTo>
                    <a:lnTo>
                      <a:pt x="142875" y="627011"/>
                    </a:lnTo>
                    <a:lnTo>
                      <a:pt x="148615" y="635508"/>
                    </a:lnTo>
                    <a:lnTo>
                      <a:pt x="157111" y="641235"/>
                    </a:lnTo>
                    <a:lnTo>
                      <a:pt x="167513" y="643343"/>
                    </a:lnTo>
                    <a:lnTo>
                      <a:pt x="226695" y="643343"/>
                    </a:lnTo>
                    <a:lnTo>
                      <a:pt x="237083" y="641235"/>
                    </a:lnTo>
                    <a:lnTo>
                      <a:pt x="245579" y="635508"/>
                    </a:lnTo>
                    <a:lnTo>
                      <a:pt x="251320" y="627011"/>
                    </a:lnTo>
                    <a:lnTo>
                      <a:pt x="252056" y="623341"/>
                    </a:lnTo>
                    <a:lnTo>
                      <a:pt x="253428" y="616610"/>
                    </a:lnTo>
                    <a:close/>
                  </a:path>
                  <a:path w="394334" h="683260">
                    <a:moveTo>
                      <a:pt x="349783" y="152831"/>
                    </a:moveTo>
                    <a:lnTo>
                      <a:pt x="347941" y="143751"/>
                    </a:lnTo>
                    <a:lnTo>
                      <a:pt x="342938" y="136334"/>
                    </a:lnTo>
                    <a:lnTo>
                      <a:pt x="335521" y="131318"/>
                    </a:lnTo>
                    <a:lnTo>
                      <a:pt x="326440" y="129489"/>
                    </a:lnTo>
                    <a:lnTo>
                      <a:pt x="67741" y="129489"/>
                    </a:lnTo>
                    <a:lnTo>
                      <a:pt x="58661" y="131318"/>
                    </a:lnTo>
                    <a:lnTo>
                      <a:pt x="51244" y="136334"/>
                    </a:lnTo>
                    <a:lnTo>
                      <a:pt x="46240" y="143751"/>
                    </a:lnTo>
                    <a:lnTo>
                      <a:pt x="44411" y="152831"/>
                    </a:lnTo>
                    <a:lnTo>
                      <a:pt x="44411" y="224294"/>
                    </a:lnTo>
                    <a:lnTo>
                      <a:pt x="46240" y="233375"/>
                    </a:lnTo>
                    <a:lnTo>
                      <a:pt x="51244" y="240792"/>
                    </a:lnTo>
                    <a:lnTo>
                      <a:pt x="58661" y="245795"/>
                    </a:lnTo>
                    <a:lnTo>
                      <a:pt x="67741" y="247637"/>
                    </a:lnTo>
                    <a:lnTo>
                      <a:pt x="272288" y="247637"/>
                    </a:lnTo>
                    <a:lnTo>
                      <a:pt x="277812" y="247637"/>
                    </a:lnTo>
                    <a:lnTo>
                      <a:pt x="282282" y="243154"/>
                    </a:lnTo>
                    <a:lnTo>
                      <a:pt x="282282" y="232117"/>
                    </a:lnTo>
                    <a:lnTo>
                      <a:pt x="277812" y="227634"/>
                    </a:lnTo>
                    <a:lnTo>
                      <a:pt x="65913" y="227634"/>
                    </a:lnTo>
                    <a:lnTo>
                      <a:pt x="64414" y="226136"/>
                    </a:lnTo>
                    <a:lnTo>
                      <a:pt x="64414" y="150990"/>
                    </a:lnTo>
                    <a:lnTo>
                      <a:pt x="65913" y="149491"/>
                    </a:lnTo>
                    <a:lnTo>
                      <a:pt x="328282" y="149491"/>
                    </a:lnTo>
                    <a:lnTo>
                      <a:pt x="329780" y="150990"/>
                    </a:lnTo>
                    <a:lnTo>
                      <a:pt x="329780" y="221792"/>
                    </a:lnTo>
                    <a:lnTo>
                      <a:pt x="334264" y="226263"/>
                    </a:lnTo>
                    <a:lnTo>
                      <a:pt x="345300" y="226263"/>
                    </a:lnTo>
                    <a:lnTo>
                      <a:pt x="349783" y="221792"/>
                    </a:lnTo>
                    <a:lnTo>
                      <a:pt x="349783" y="152831"/>
                    </a:lnTo>
                    <a:close/>
                  </a:path>
                  <a:path w="394334" h="683260">
                    <a:moveTo>
                      <a:pt x="394195" y="39077"/>
                    </a:moveTo>
                    <a:lnTo>
                      <a:pt x="391109" y="23888"/>
                    </a:lnTo>
                    <a:lnTo>
                      <a:pt x="382727" y="11468"/>
                    </a:lnTo>
                    <a:lnTo>
                      <a:pt x="370306" y="3086"/>
                    </a:lnTo>
                    <a:lnTo>
                      <a:pt x="355117" y="12"/>
                    </a:lnTo>
                    <a:lnTo>
                      <a:pt x="116598" y="12"/>
                    </a:lnTo>
                    <a:lnTo>
                      <a:pt x="112128" y="4483"/>
                    </a:lnTo>
                    <a:lnTo>
                      <a:pt x="112128" y="15532"/>
                    </a:lnTo>
                    <a:lnTo>
                      <a:pt x="116598" y="20015"/>
                    </a:lnTo>
                    <a:lnTo>
                      <a:pt x="355117" y="20015"/>
                    </a:lnTo>
                    <a:lnTo>
                      <a:pt x="362534" y="21513"/>
                    </a:lnTo>
                    <a:lnTo>
                      <a:pt x="368592" y="25603"/>
                    </a:lnTo>
                    <a:lnTo>
                      <a:pt x="372681" y="31661"/>
                    </a:lnTo>
                    <a:lnTo>
                      <a:pt x="374192" y="39077"/>
                    </a:lnTo>
                    <a:lnTo>
                      <a:pt x="374192" y="68313"/>
                    </a:lnTo>
                    <a:lnTo>
                      <a:pt x="20002" y="68313"/>
                    </a:lnTo>
                    <a:lnTo>
                      <a:pt x="20002" y="39077"/>
                    </a:lnTo>
                    <a:lnTo>
                      <a:pt x="21513" y="31661"/>
                    </a:lnTo>
                    <a:lnTo>
                      <a:pt x="25603" y="25603"/>
                    </a:lnTo>
                    <a:lnTo>
                      <a:pt x="31661" y="21513"/>
                    </a:lnTo>
                    <a:lnTo>
                      <a:pt x="39077" y="20002"/>
                    </a:lnTo>
                    <a:lnTo>
                      <a:pt x="71640" y="20002"/>
                    </a:lnTo>
                    <a:lnTo>
                      <a:pt x="76111" y="15519"/>
                    </a:lnTo>
                    <a:lnTo>
                      <a:pt x="76111" y="4483"/>
                    </a:lnTo>
                    <a:lnTo>
                      <a:pt x="71640" y="0"/>
                    </a:lnTo>
                    <a:lnTo>
                      <a:pt x="39077" y="0"/>
                    </a:lnTo>
                    <a:lnTo>
                      <a:pt x="23888" y="3086"/>
                    </a:lnTo>
                    <a:lnTo>
                      <a:pt x="11455" y="11468"/>
                    </a:lnTo>
                    <a:lnTo>
                      <a:pt x="3073" y="23888"/>
                    </a:lnTo>
                    <a:lnTo>
                      <a:pt x="0" y="39077"/>
                    </a:lnTo>
                    <a:lnTo>
                      <a:pt x="0" y="643674"/>
                    </a:lnTo>
                    <a:lnTo>
                      <a:pt x="3073" y="658876"/>
                    </a:lnTo>
                    <a:lnTo>
                      <a:pt x="11455" y="671296"/>
                    </a:lnTo>
                    <a:lnTo>
                      <a:pt x="23888" y="679678"/>
                    </a:lnTo>
                    <a:lnTo>
                      <a:pt x="39077" y="682752"/>
                    </a:lnTo>
                    <a:lnTo>
                      <a:pt x="355104" y="682752"/>
                    </a:lnTo>
                    <a:lnTo>
                      <a:pt x="370306" y="679678"/>
                    </a:lnTo>
                    <a:lnTo>
                      <a:pt x="382727" y="671296"/>
                    </a:lnTo>
                    <a:lnTo>
                      <a:pt x="391109" y="658876"/>
                    </a:lnTo>
                    <a:lnTo>
                      <a:pt x="394182" y="643674"/>
                    </a:lnTo>
                    <a:lnTo>
                      <a:pt x="394182" y="565886"/>
                    </a:lnTo>
                    <a:lnTo>
                      <a:pt x="394195" y="498665"/>
                    </a:lnTo>
                    <a:lnTo>
                      <a:pt x="389712" y="494195"/>
                    </a:lnTo>
                    <a:lnTo>
                      <a:pt x="378663" y="494182"/>
                    </a:lnTo>
                    <a:lnTo>
                      <a:pt x="374180" y="498665"/>
                    </a:lnTo>
                    <a:lnTo>
                      <a:pt x="374180" y="550354"/>
                    </a:lnTo>
                    <a:lnTo>
                      <a:pt x="374180" y="570357"/>
                    </a:lnTo>
                    <a:lnTo>
                      <a:pt x="374180" y="643674"/>
                    </a:lnTo>
                    <a:lnTo>
                      <a:pt x="372681" y="651090"/>
                    </a:lnTo>
                    <a:lnTo>
                      <a:pt x="368592" y="657161"/>
                    </a:lnTo>
                    <a:lnTo>
                      <a:pt x="362521" y="661250"/>
                    </a:lnTo>
                    <a:lnTo>
                      <a:pt x="355104" y="662749"/>
                    </a:lnTo>
                    <a:lnTo>
                      <a:pt x="39077" y="662749"/>
                    </a:lnTo>
                    <a:lnTo>
                      <a:pt x="31661" y="661250"/>
                    </a:lnTo>
                    <a:lnTo>
                      <a:pt x="25603" y="657161"/>
                    </a:lnTo>
                    <a:lnTo>
                      <a:pt x="21513" y="651090"/>
                    </a:lnTo>
                    <a:lnTo>
                      <a:pt x="20002" y="643674"/>
                    </a:lnTo>
                    <a:lnTo>
                      <a:pt x="20002" y="570357"/>
                    </a:lnTo>
                    <a:lnTo>
                      <a:pt x="374180" y="570357"/>
                    </a:lnTo>
                    <a:lnTo>
                      <a:pt x="374180" y="550354"/>
                    </a:lnTo>
                    <a:lnTo>
                      <a:pt x="20015" y="550354"/>
                    </a:lnTo>
                    <a:lnTo>
                      <a:pt x="20015" y="88315"/>
                    </a:lnTo>
                    <a:lnTo>
                      <a:pt x="374192" y="88315"/>
                    </a:lnTo>
                    <a:lnTo>
                      <a:pt x="374192" y="304850"/>
                    </a:lnTo>
                    <a:lnTo>
                      <a:pt x="374192" y="306222"/>
                    </a:lnTo>
                    <a:lnTo>
                      <a:pt x="378663" y="310692"/>
                    </a:lnTo>
                    <a:lnTo>
                      <a:pt x="389712" y="310692"/>
                    </a:lnTo>
                    <a:lnTo>
                      <a:pt x="394195" y="306222"/>
                    </a:lnTo>
                    <a:lnTo>
                      <a:pt x="394195" y="304850"/>
                    </a:lnTo>
                    <a:lnTo>
                      <a:pt x="394195" y="72796"/>
                    </a:lnTo>
                    <a:lnTo>
                      <a:pt x="394195" y="39077"/>
                    </a:lnTo>
                    <a:close/>
                  </a:path>
                </a:pathLst>
              </a:custGeom>
              <a:solidFill>
                <a:srgbClr val="4CD6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5" name="object 17">
                <a:extLst>
                  <a:ext uri="{FF2B5EF4-FFF2-40B4-BE49-F238E27FC236}">
                    <a16:creationId xmlns:a16="http://schemas.microsoft.com/office/drawing/2014/main" id="{DACF8339-DFA9-B898-7DDE-8FC7204B74E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630316" y="3764467"/>
                <a:ext cx="215722" cy="215734"/>
              </a:xfrm>
              <a:prstGeom prst="rect">
                <a:avLst/>
              </a:prstGeom>
            </p:spPr>
          </p:pic>
          <p:sp>
            <p:nvSpPr>
              <p:cNvPr id="66" name="object 18">
                <a:extLst>
                  <a:ext uri="{FF2B5EF4-FFF2-40B4-BE49-F238E27FC236}">
                    <a16:creationId xmlns:a16="http://schemas.microsoft.com/office/drawing/2014/main" id="{B52E9FB0-E96B-46C0-1EC7-E511B50FD3F1}"/>
                  </a:ext>
                </a:extLst>
              </p:cNvPr>
              <p:cNvSpPr/>
              <p:nvPr/>
            </p:nvSpPr>
            <p:spPr>
              <a:xfrm>
                <a:off x="11793925" y="3658957"/>
                <a:ext cx="429895" cy="421640"/>
              </a:xfrm>
              <a:custGeom>
                <a:avLst/>
                <a:gdLst/>
                <a:ahLst/>
                <a:cxnLst/>
                <a:rect l="l" t="t" r="r" b="b"/>
                <a:pathLst>
                  <a:path w="429895" h="421639">
                    <a:moveTo>
                      <a:pt x="53346" y="76"/>
                    </a:moveTo>
                    <a:lnTo>
                      <a:pt x="14187" y="15938"/>
                    </a:lnTo>
                    <a:lnTo>
                      <a:pt x="3951" y="48725"/>
                    </a:lnTo>
                    <a:lnTo>
                      <a:pt x="5587" y="57300"/>
                    </a:lnTo>
                    <a:lnTo>
                      <a:pt x="8918" y="65514"/>
                    </a:lnTo>
                    <a:lnTo>
                      <a:pt x="91290" y="222753"/>
                    </a:lnTo>
                    <a:lnTo>
                      <a:pt x="64328" y="208554"/>
                    </a:lnTo>
                    <a:lnTo>
                      <a:pt x="55752" y="205430"/>
                    </a:lnTo>
                    <a:lnTo>
                      <a:pt x="47120" y="204123"/>
                    </a:lnTo>
                    <a:lnTo>
                      <a:pt x="38402" y="204534"/>
                    </a:lnTo>
                    <a:lnTo>
                      <a:pt x="4321" y="229674"/>
                    </a:lnTo>
                    <a:lnTo>
                      <a:pt x="0" y="246643"/>
                    </a:lnTo>
                    <a:lnTo>
                      <a:pt x="413" y="255365"/>
                    </a:lnTo>
                    <a:lnTo>
                      <a:pt x="25479" y="289415"/>
                    </a:lnTo>
                    <a:lnTo>
                      <a:pt x="177079" y="364396"/>
                    </a:lnTo>
                    <a:lnTo>
                      <a:pt x="183385" y="368197"/>
                    </a:lnTo>
                    <a:lnTo>
                      <a:pt x="188977" y="372962"/>
                    </a:lnTo>
                    <a:lnTo>
                      <a:pt x="193729" y="378565"/>
                    </a:lnTo>
                    <a:lnTo>
                      <a:pt x="204410" y="395975"/>
                    </a:lnTo>
                    <a:lnTo>
                      <a:pt x="213229" y="405326"/>
                    </a:lnTo>
                    <a:lnTo>
                      <a:pt x="223734" y="412733"/>
                    </a:lnTo>
                    <a:lnTo>
                      <a:pt x="235689" y="417990"/>
                    </a:lnTo>
                    <a:lnTo>
                      <a:pt x="242344" y="420162"/>
                    </a:lnTo>
                    <a:lnTo>
                      <a:pt x="249177" y="421241"/>
                    </a:lnTo>
                    <a:lnTo>
                      <a:pt x="255958" y="421241"/>
                    </a:lnTo>
                    <a:lnTo>
                      <a:pt x="350535" y="379991"/>
                    </a:lnTo>
                    <a:lnTo>
                      <a:pt x="352415" y="373946"/>
                    </a:lnTo>
                    <a:lnTo>
                      <a:pt x="347297" y="364167"/>
                    </a:lnTo>
                    <a:lnTo>
                      <a:pt x="341252" y="362275"/>
                    </a:lnTo>
                    <a:lnTo>
                      <a:pt x="276774" y="396057"/>
                    </a:lnTo>
                    <a:lnTo>
                      <a:pt x="268387" y="399442"/>
                    </a:lnTo>
                    <a:lnTo>
                      <a:pt x="259637" y="401070"/>
                    </a:lnTo>
                    <a:lnTo>
                      <a:pt x="250737" y="400922"/>
                    </a:lnTo>
                    <a:lnTo>
                      <a:pt x="241900" y="398978"/>
                    </a:lnTo>
                    <a:lnTo>
                      <a:pt x="233621" y="395339"/>
                    </a:lnTo>
                    <a:lnTo>
                      <a:pt x="226347" y="390210"/>
                    </a:lnTo>
                    <a:lnTo>
                      <a:pt x="220242" y="383731"/>
                    </a:lnTo>
                    <a:lnTo>
                      <a:pt x="209998" y="366923"/>
                    </a:lnTo>
                    <a:lnTo>
                      <a:pt x="203131" y="358833"/>
                    </a:lnTo>
                    <a:lnTo>
                      <a:pt x="195052" y="351953"/>
                    </a:lnTo>
                    <a:lnTo>
                      <a:pt x="185943" y="346463"/>
                    </a:lnTo>
                    <a:lnTo>
                      <a:pt x="28146" y="268536"/>
                    </a:lnTo>
                    <a:lnTo>
                      <a:pt x="23625" y="263520"/>
                    </a:lnTo>
                    <a:lnTo>
                      <a:pt x="19180" y="251010"/>
                    </a:lnTo>
                    <a:lnTo>
                      <a:pt x="19523" y="244267"/>
                    </a:lnTo>
                    <a:lnTo>
                      <a:pt x="25225" y="232278"/>
                    </a:lnTo>
                    <a:lnTo>
                      <a:pt x="30241" y="227744"/>
                    </a:lnTo>
                    <a:lnTo>
                      <a:pt x="42700" y="223324"/>
                    </a:lnTo>
                    <a:lnTo>
                      <a:pt x="49380" y="223642"/>
                    </a:lnTo>
                    <a:lnTo>
                      <a:pt x="55324" y="226423"/>
                    </a:lnTo>
                    <a:lnTo>
                      <a:pt x="114277" y="257449"/>
                    </a:lnTo>
                    <a:lnTo>
                      <a:pt x="119027" y="256738"/>
                    </a:lnTo>
                    <a:lnTo>
                      <a:pt x="125225" y="250540"/>
                    </a:lnTo>
                    <a:lnTo>
                      <a:pt x="125949" y="245803"/>
                    </a:lnTo>
                    <a:lnTo>
                      <a:pt x="23548" y="50350"/>
                    </a:lnTo>
                    <a:lnTo>
                      <a:pt x="22939" y="43619"/>
                    </a:lnTo>
                    <a:lnTo>
                      <a:pt x="26901" y="30945"/>
                    </a:lnTo>
                    <a:lnTo>
                      <a:pt x="31232" y="25763"/>
                    </a:lnTo>
                    <a:lnTo>
                      <a:pt x="42992" y="19604"/>
                    </a:lnTo>
                    <a:lnTo>
                      <a:pt x="49723" y="18994"/>
                    </a:lnTo>
                    <a:lnTo>
                      <a:pt x="62385" y="22956"/>
                    </a:lnTo>
                    <a:lnTo>
                      <a:pt x="67579" y="27287"/>
                    </a:lnTo>
                    <a:lnTo>
                      <a:pt x="140693" y="166835"/>
                    </a:lnTo>
                    <a:lnTo>
                      <a:pt x="146230" y="168829"/>
                    </a:lnTo>
                    <a:lnTo>
                      <a:pt x="155819" y="164777"/>
                    </a:lnTo>
                    <a:lnTo>
                      <a:pt x="158257" y="159418"/>
                    </a:lnTo>
                    <a:lnTo>
                      <a:pt x="156632" y="154465"/>
                    </a:lnTo>
                    <a:lnTo>
                      <a:pt x="155397" y="145735"/>
                    </a:lnTo>
                    <a:lnTo>
                      <a:pt x="183695" y="122156"/>
                    </a:lnTo>
                    <a:lnTo>
                      <a:pt x="190985" y="124372"/>
                    </a:lnTo>
                    <a:lnTo>
                      <a:pt x="197399" y="128824"/>
                    </a:lnTo>
                    <a:lnTo>
                      <a:pt x="200510" y="131795"/>
                    </a:lnTo>
                    <a:lnTo>
                      <a:pt x="205158" y="132456"/>
                    </a:lnTo>
                    <a:lnTo>
                      <a:pt x="212766" y="128468"/>
                    </a:lnTo>
                    <a:lnTo>
                      <a:pt x="214874" y="124277"/>
                    </a:lnTo>
                    <a:lnTo>
                      <a:pt x="214201" y="120035"/>
                    </a:lnTo>
                    <a:lnTo>
                      <a:pt x="214188" y="112222"/>
                    </a:lnTo>
                    <a:lnTo>
                      <a:pt x="242190" y="91511"/>
                    </a:lnTo>
                    <a:lnTo>
                      <a:pt x="249481" y="93727"/>
                    </a:lnTo>
                    <a:lnTo>
                      <a:pt x="255895" y="98178"/>
                    </a:lnTo>
                    <a:lnTo>
                      <a:pt x="258994" y="101150"/>
                    </a:lnTo>
                    <a:lnTo>
                      <a:pt x="263655" y="101811"/>
                    </a:lnTo>
                    <a:lnTo>
                      <a:pt x="271262" y="97836"/>
                    </a:lnTo>
                    <a:lnTo>
                      <a:pt x="273370" y="93632"/>
                    </a:lnTo>
                    <a:lnTo>
                      <a:pt x="272684" y="89390"/>
                    </a:lnTo>
                    <a:lnTo>
                      <a:pt x="272678" y="81577"/>
                    </a:lnTo>
                    <a:lnTo>
                      <a:pt x="275008" y="74318"/>
                    </a:lnTo>
                    <a:lnTo>
                      <a:pt x="279425" y="68112"/>
                    </a:lnTo>
                    <a:lnTo>
                      <a:pt x="285676" y="63457"/>
                    </a:lnTo>
                    <a:lnTo>
                      <a:pt x="295147" y="60704"/>
                    </a:lnTo>
                    <a:lnTo>
                      <a:pt x="304620" y="61761"/>
                    </a:lnTo>
                    <a:lnTo>
                      <a:pt x="351767" y="136063"/>
                    </a:lnTo>
                    <a:lnTo>
                      <a:pt x="376420" y="191173"/>
                    </a:lnTo>
                    <a:lnTo>
                      <a:pt x="396479" y="257998"/>
                    </a:lnTo>
                    <a:lnTo>
                      <a:pt x="398821" y="264887"/>
                    </a:lnTo>
                    <a:lnTo>
                      <a:pt x="401581" y="271616"/>
                    </a:lnTo>
                    <a:lnTo>
                      <a:pt x="404752" y="278163"/>
                    </a:lnTo>
                    <a:lnTo>
                      <a:pt x="409743" y="295320"/>
                    </a:lnTo>
                    <a:lnTo>
                      <a:pt x="407831" y="312485"/>
                    </a:lnTo>
                    <a:lnTo>
                      <a:pt x="399633" y="327687"/>
                    </a:lnTo>
                    <a:lnTo>
                      <a:pt x="385765" y="338958"/>
                    </a:lnTo>
                    <a:lnTo>
                      <a:pt x="380876" y="341510"/>
                    </a:lnTo>
                    <a:lnTo>
                      <a:pt x="378983" y="347556"/>
                    </a:lnTo>
                    <a:lnTo>
                      <a:pt x="384114" y="357347"/>
                    </a:lnTo>
                    <a:lnTo>
                      <a:pt x="390159" y="359227"/>
                    </a:lnTo>
                    <a:lnTo>
                      <a:pt x="395049" y="356674"/>
                    </a:lnTo>
                    <a:lnTo>
                      <a:pt x="415075" y="340399"/>
                    </a:lnTo>
                    <a:lnTo>
                      <a:pt x="426915" y="318444"/>
                    </a:lnTo>
                    <a:lnTo>
                      <a:pt x="429680" y="293656"/>
                    </a:lnTo>
                    <a:lnTo>
                      <a:pt x="422481" y="268879"/>
                    </a:lnTo>
                    <a:lnTo>
                      <a:pt x="418734" y="261742"/>
                    </a:lnTo>
                    <a:lnTo>
                      <a:pt x="415890" y="254160"/>
                    </a:lnTo>
                    <a:lnTo>
                      <a:pt x="405269" y="213915"/>
                    </a:lnTo>
                    <a:lnTo>
                      <a:pt x="383208" y="155075"/>
                    </a:lnTo>
                    <a:lnTo>
                      <a:pt x="336946" y="64650"/>
                    </a:lnTo>
                    <a:lnTo>
                      <a:pt x="293482" y="40772"/>
                    </a:lnTo>
                    <a:lnTo>
                      <a:pt x="276393" y="45740"/>
                    </a:lnTo>
                    <a:lnTo>
                      <a:pt x="268524" y="50984"/>
                    </a:lnTo>
                    <a:lnTo>
                      <a:pt x="262058" y="57605"/>
                    </a:lnTo>
                    <a:lnTo>
                      <a:pt x="257130" y="65335"/>
                    </a:lnTo>
                    <a:lnTo>
                      <a:pt x="253876" y="73909"/>
                    </a:lnTo>
                    <a:lnTo>
                      <a:pt x="244979" y="71701"/>
                    </a:lnTo>
                    <a:lnTo>
                      <a:pt x="203563" y="88250"/>
                    </a:lnTo>
                    <a:lnTo>
                      <a:pt x="195392" y="104554"/>
                    </a:lnTo>
                    <a:lnTo>
                      <a:pt x="186488" y="102346"/>
                    </a:lnTo>
                    <a:lnTo>
                      <a:pt x="145291" y="117355"/>
                    </a:lnTo>
                    <a:lnTo>
                      <a:pt x="141163" y="124645"/>
                    </a:lnTo>
                    <a:lnTo>
                      <a:pt x="88369" y="23883"/>
                    </a:lnTo>
                    <a:lnTo>
                      <a:pt x="83519" y="16469"/>
                    </a:lnTo>
                    <a:lnTo>
                      <a:pt x="77403" y="10242"/>
                    </a:lnTo>
                    <a:lnTo>
                      <a:pt x="70181" y="5336"/>
                    </a:lnTo>
                    <a:lnTo>
                      <a:pt x="62017" y="1887"/>
                    </a:lnTo>
                    <a:lnTo>
                      <a:pt x="53346" y="76"/>
                    </a:lnTo>
                    <a:close/>
                  </a:path>
                </a:pathLst>
              </a:custGeom>
              <a:solidFill>
                <a:srgbClr val="4CD6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7" name="object 19">
                <a:extLst>
                  <a:ext uri="{FF2B5EF4-FFF2-40B4-BE49-F238E27FC236}">
                    <a16:creationId xmlns:a16="http://schemas.microsoft.com/office/drawing/2014/main" id="{029B469F-1C16-0D0B-0E93-C45551E0ECD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929634" y="3738491"/>
                <a:ext cx="158635" cy="121771"/>
              </a:xfrm>
              <a:prstGeom prst="rect">
                <a:avLst/>
              </a:prstGeom>
            </p:spPr>
          </p:pic>
        </p:grpSp>
      </p:grpSp>
      <p:sp>
        <p:nvSpPr>
          <p:cNvPr id="68" name="Footer Placeholder 6">
            <a:extLst>
              <a:ext uri="{FF2B5EF4-FFF2-40B4-BE49-F238E27FC236}">
                <a16:creationId xmlns:a16="http://schemas.microsoft.com/office/drawing/2014/main" id="{B06BE424-1650-1C5C-899A-0680BFA3192F}"/>
              </a:ext>
            </a:extLst>
          </p:cNvPr>
          <p:cNvSpPr txBox="1">
            <a:spLocks/>
          </p:cNvSpPr>
          <p:nvPr/>
        </p:nvSpPr>
        <p:spPr>
          <a:xfrm>
            <a:off x="8727141" y="6294577"/>
            <a:ext cx="2740377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kern="1200" dirty="0">
                <a:solidFill>
                  <a:srgbClr val="20113E"/>
                </a:solidFill>
                <a:latin typeface="+mn-lt"/>
                <a:ea typeface="+mn-ea"/>
                <a:cs typeface="+mn-cs"/>
              </a:rPr>
              <a:t>AIG Life | Smart Health for Group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1833" y="2203734"/>
            <a:ext cx="2896022" cy="2896022"/>
            <a:chOff x="1471833" y="2001603"/>
            <a:chExt cx="2896022" cy="2896022"/>
          </a:xfrm>
        </p:grpSpPr>
        <p:sp>
          <p:nvSpPr>
            <p:cNvPr id="71" name="object 4">
              <a:extLst>
                <a:ext uri="{FF2B5EF4-FFF2-40B4-BE49-F238E27FC236}">
                  <a16:creationId xmlns:a16="http://schemas.microsoft.com/office/drawing/2014/main" id="{FB5D7E20-4343-6557-80DF-C466B46222CC}"/>
                </a:ext>
              </a:extLst>
            </p:cNvPr>
            <p:cNvSpPr/>
            <p:nvPr/>
          </p:nvSpPr>
          <p:spPr>
            <a:xfrm>
              <a:off x="1471833" y="2001603"/>
              <a:ext cx="2896022" cy="2896022"/>
            </a:xfrm>
            <a:custGeom>
              <a:avLst/>
              <a:gdLst/>
              <a:ahLst/>
              <a:cxnLst/>
              <a:rect l="l" t="t" r="r" b="b"/>
              <a:pathLst>
                <a:path w="3408679" h="3408679">
                  <a:moveTo>
                    <a:pt x="1704339" y="0"/>
                  </a:moveTo>
                  <a:lnTo>
                    <a:pt x="1655814" y="677"/>
                  </a:lnTo>
                  <a:lnTo>
                    <a:pt x="1607625" y="2697"/>
                  </a:lnTo>
                  <a:lnTo>
                    <a:pt x="1559789" y="6043"/>
                  </a:lnTo>
                  <a:lnTo>
                    <a:pt x="1512326" y="10695"/>
                  </a:lnTo>
                  <a:lnTo>
                    <a:pt x="1465252" y="16637"/>
                  </a:lnTo>
                  <a:lnTo>
                    <a:pt x="1418586" y="23850"/>
                  </a:lnTo>
                  <a:lnTo>
                    <a:pt x="1372346" y="32315"/>
                  </a:lnTo>
                  <a:lnTo>
                    <a:pt x="1326549" y="42016"/>
                  </a:lnTo>
                  <a:lnTo>
                    <a:pt x="1281214" y="52934"/>
                  </a:lnTo>
                  <a:lnTo>
                    <a:pt x="1236359" y="65051"/>
                  </a:lnTo>
                  <a:lnTo>
                    <a:pt x="1192002" y="78349"/>
                  </a:lnTo>
                  <a:lnTo>
                    <a:pt x="1148161" y="92810"/>
                  </a:lnTo>
                  <a:lnTo>
                    <a:pt x="1104853" y="108417"/>
                  </a:lnTo>
                  <a:lnTo>
                    <a:pt x="1062097" y="125150"/>
                  </a:lnTo>
                  <a:lnTo>
                    <a:pt x="1019911" y="142993"/>
                  </a:lnTo>
                  <a:lnTo>
                    <a:pt x="978312" y="161927"/>
                  </a:lnTo>
                  <a:lnTo>
                    <a:pt x="937319" y="181935"/>
                  </a:lnTo>
                  <a:lnTo>
                    <a:pt x="896949" y="202997"/>
                  </a:lnTo>
                  <a:lnTo>
                    <a:pt x="857221" y="225097"/>
                  </a:lnTo>
                  <a:lnTo>
                    <a:pt x="818153" y="248216"/>
                  </a:lnTo>
                  <a:lnTo>
                    <a:pt x="779762" y="272336"/>
                  </a:lnTo>
                  <a:lnTo>
                    <a:pt x="742067" y="297440"/>
                  </a:lnTo>
                  <a:lnTo>
                    <a:pt x="705085" y="323509"/>
                  </a:lnTo>
                  <a:lnTo>
                    <a:pt x="668835" y="350525"/>
                  </a:lnTo>
                  <a:lnTo>
                    <a:pt x="633335" y="378471"/>
                  </a:lnTo>
                  <a:lnTo>
                    <a:pt x="598602" y="407328"/>
                  </a:lnTo>
                  <a:lnTo>
                    <a:pt x="564654" y="437078"/>
                  </a:lnTo>
                  <a:lnTo>
                    <a:pt x="531510" y="467704"/>
                  </a:lnTo>
                  <a:lnTo>
                    <a:pt x="499187" y="499187"/>
                  </a:lnTo>
                  <a:lnTo>
                    <a:pt x="467704" y="531510"/>
                  </a:lnTo>
                  <a:lnTo>
                    <a:pt x="437078" y="564654"/>
                  </a:lnTo>
                  <a:lnTo>
                    <a:pt x="407328" y="598602"/>
                  </a:lnTo>
                  <a:lnTo>
                    <a:pt x="378471" y="633335"/>
                  </a:lnTo>
                  <a:lnTo>
                    <a:pt x="350525" y="668835"/>
                  </a:lnTo>
                  <a:lnTo>
                    <a:pt x="323509" y="705085"/>
                  </a:lnTo>
                  <a:lnTo>
                    <a:pt x="297440" y="742067"/>
                  </a:lnTo>
                  <a:lnTo>
                    <a:pt x="272336" y="779762"/>
                  </a:lnTo>
                  <a:lnTo>
                    <a:pt x="248216" y="818153"/>
                  </a:lnTo>
                  <a:lnTo>
                    <a:pt x="225097" y="857221"/>
                  </a:lnTo>
                  <a:lnTo>
                    <a:pt x="202997" y="896949"/>
                  </a:lnTo>
                  <a:lnTo>
                    <a:pt x="181935" y="937319"/>
                  </a:lnTo>
                  <a:lnTo>
                    <a:pt x="161927" y="978312"/>
                  </a:lnTo>
                  <a:lnTo>
                    <a:pt x="142993" y="1019911"/>
                  </a:lnTo>
                  <a:lnTo>
                    <a:pt x="125150" y="1062097"/>
                  </a:lnTo>
                  <a:lnTo>
                    <a:pt x="108417" y="1104853"/>
                  </a:lnTo>
                  <a:lnTo>
                    <a:pt x="92810" y="1148161"/>
                  </a:lnTo>
                  <a:lnTo>
                    <a:pt x="78349" y="1192002"/>
                  </a:lnTo>
                  <a:lnTo>
                    <a:pt x="65051" y="1236359"/>
                  </a:lnTo>
                  <a:lnTo>
                    <a:pt x="52934" y="1281214"/>
                  </a:lnTo>
                  <a:lnTo>
                    <a:pt x="42016" y="1326549"/>
                  </a:lnTo>
                  <a:lnTo>
                    <a:pt x="32315" y="1372346"/>
                  </a:lnTo>
                  <a:lnTo>
                    <a:pt x="23850" y="1418586"/>
                  </a:lnTo>
                  <a:lnTo>
                    <a:pt x="16637" y="1465252"/>
                  </a:lnTo>
                  <a:lnTo>
                    <a:pt x="10695" y="1512326"/>
                  </a:lnTo>
                  <a:lnTo>
                    <a:pt x="6043" y="1559789"/>
                  </a:lnTo>
                  <a:lnTo>
                    <a:pt x="2697" y="1607625"/>
                  </a:lnTo>
                  <a:lnTo>
                    <a:pt x="677" y="1655814"/>
                  </a:lnTo>
                  <a:lnTo>
                    <a:pt x="0" y="1704339"/>
                  </a:lnTo>
                  <a:lnTo>
                    <a:pt x="677" y="1752865"/>
                  </a:lnTo>
                  <a:lnTo>
                    <a:pt x="2697" y="1801054"/>
                  </a:lnTo>
                  <a:lnTo>
                    <a:pt x="6043" y="1848890"/>
                  </a:lnTo>
                  <a:lnTo>
                    <a:pt x="10695" y="1896353"/>
                  </a:lnTo>
                  <a:lnTo>
                    <a:pt x="16637" y="1943427"/>
                  </a:lnTo>
                  <a:lnTo>
                    <a:pt x="23850" y="1990093"/>
                  </a:lnTo>
                  <a:lnTo>
                    <a:pt x="32315" y="2036333"/>
                  </a:lnTo>
                  <a:lnTo>
                    <a:pt x="42016" y="2082130"/>
                  </a:lnTo>
                  <a:lnTo>
                    <a:pt x="52934" y="2127465"/>
                  </a:lnTo>
                  <a:lnTo>
                    <a:pt x="65051" y="2172320"/>
                  </a:lnTo>
                  <a:lnTo>
                    <a:pt x="78349" y="2216677"/>
                  </a:lnTo>
                  <a:lnTo>
                    <a:pt x="92810" y="2260518"/>
                  </a:lnTo>
                  <a:lnTo>
                    <a:pt x="108417" y="2303826"/>
                  </a:lnTo>
                  <a:lnTo>
                    <a:pt x="125150" y="2346582"/>
                  </a:lnTo>
                  <a:lnTo>
                    <a:pt x="142993" y="2388768"/>
                  </a:lnTo>
                  <a:lnTo>
                    <a:pt x="161927" y="2430367"/>
                  </a:lnTo>
                  <a:lnTo>
                    <a:pt x="181935" y="2471360"/>
                  </a:lnTo>
                  <a:lnTo>
                    <a:pt x="202997" y="2511730"/>
                  </a:lnTo>
                  <a:lnTo>
                    <a:pt x="225097" y="2551458"/>
                  </a:lnTo>
                  <a:lnTo>
                    <a:pt x="248216" y="2590526"/>
                  </a:lnTo>
                  <a:lnTo>
                    <a:pt x="272336" y="2628917"/>
                  </a:lnTo>
                  <a:lnTo>
                    <a:pt x="297440" y="2666612"/>
                  </a:lnTo>
                  <a:lnTo>
                    <a:pt x="323509" y="2703594"/>
                  </a:lnTo>
                  <a:lnTo>
                    <a:pt x="350525" y="2739844"/>
                  </a:lnTo>
                  <a:lnTo>
                    <a:pt x="378471" y="2775344"/>
                  </a:lnTo>
                  <a:lnTo>
                    <a:pt x="407328" y="2810077"/>
                  </a:lnTo>
                  <a:lnTo>
                    <a:pt x="437078" y="2844025"/>
                  </a:lnTo>
                  <a:lnTo>
                    <a:pt x="467704" y="2877169"/>
                  </a:lnTo>
                  <a:lnTo>
                    <a:pt x="499187" y="2909492"/>
                  </a:lnTo>
                  <a:lnTo>
                    <a:pt x="531510" y="2940975"/>
                  </a:lnTo>
                  <a:lnTo>
                    <a:pt x="564654" y="2971601"/>
                  </a:lnTo>
                  <a:lnTo>
                    <a:pt x="598602" y="3001351"/>
                  </a:lnTo>
                  <a:lnTo>
                    <a:pt x="633335" y="3030208"/>
                  </a:lnTo>
                  <a:lnTo>
                    <a:pt x="668835" y="3058154"/>
                  </a:lnTo>
                  <a:lnTo>
                    <a:pt x="705085" y="3085170"/>
                  </a:lnTo>
                  <a:lnTo>
                    <a:pt x="742067" y="3111239"/>
                  </a:lnTo>
                  <a:lnTo>
                    <a:pt x="779762" y="3136343"/>
                  </a:lnTo>
                  <a:lnTo>
                    <a:pt x="818153" y="3160463"/>
                  </a:lnTo>
                  <a:lnTo>
                    <a:pt x="857221" y="3183582"/>
                  </a:lnTo>
                  <a:lnTo>
                    <a:pt x="896949" y="3205682"/>
                  </a:lnTo>
                  <a:lnTo>
                    <a:pt x="937319" y="3226744"/>
                  </a:lnTo>
                  <a:lnTo>
                    <a:pt x="978312" y="3246752"/>
                  </a:lnTo>
                  <a:lnTo>
                    <a:pt x="1019911" y="3265686"/>
                  </a:lnTo>
                  <a:lnTo>
                    <a:pt x="1062097" y="3283529"/>
                  </a:lnTo>
                  <a:lnTo>
                    <a:pt x="1104853" y="3300262"/>
                  </a:lnTo>
                  <a:lnTo>
                    <a:pt x="1148161" y="3315869"/>
                  </a:lnTo>
                  <a:lnTo>
                    <a:pt x="1192002" y="3330330"/>
                  </a:lnTo>
                  <a:lnTo>
                    <a:pt x="1236359" y="3343628"/>
                  </a:lnTo>
                  <a:lnTo>
                    <a:pt x="1281214" y="3355745"/>
                  </a:lnTo>
                  <a:lnTo>
                    <a:pt x="1326549" y="3366663"/>
                  </a:lnTo>
                  <a:lnTo>
                    <a:pt x="1372346" y="3376364"/>
                  </a:lnTo>
                  <a:lnTo>
                    <a:pt x="1418586" y="3384829"/>
                  </a:lnTo>
                  <a:lnTo>
                    <a:pt x="1465252" y="3392042"/>
                  </a:lnTo>
                  <a:lnTo>
                    <a:pt x="1512326" y="3397984"/>
                  </a:lnTo>
                  <a:lnTo>
                    <a:pt x="1559789" y="3402636"/>
                  </a:lnTo>
                  <a:lnTo>
                    <a:pt x="1607625" y="3405982"/>
                  </a:lnTo>
                  <a:lnTo>
                    <a:pt x="1655814" y="3408002"/>
                  </a:lnTo>
                  <a:lnTo>
                    <a:pt x="1704339" y="3408679"/>
                  </a:lnTo>
                  <a:lnTo>
                    <a:pt x="1752865" y="3408002"/>
                  </a:lnTo>
                  <a:lnTo>
                    <a:pt x="1801054" y="3405982"/>
                  </a:lnTo>
                  <a:lnTo>
                    <a:pt x="1848890" y="3402636"/>
                  </a:lnTo>
                  <a:lnTo>
                    <a:pt x="1896353" y="3397984"/>
                  </a:lnTo>
                  <a:lnTo>
                    <a:pt x="1943427" y="3392042"/>
                  </a:lnTo>
                  <a:lnTo>
                    <a:pt x="1990093" y="3384829"/>
                  </a:lnTo>
                  <a:lnTo>
                    <a:pt x="2036333" y="3376364"/>
                  </a:lnTo>
                  <a:lnTo>
                    <a:pt x="2082130" y="3366663"/>
                  </a:lnTo>
                  <a:lnTo>
                    <a:pt x="2127465" y="3355745"/>
                  </a:lnTo>
                  <a:lnTo>
                    <a:pt x="2172320" y="3343628"/>
                  </a:lnTo>
                  <a:lnTo>
                    <a:pt x="2216677" y="3330330"/>
                  </a:lnTo>
                  <a:lnTo>
                    <a:pt x="2260518" y="3315869"/>
                  </a:lnTo>
                  <a:lnTo>
                    <a:pt x="2303826" y="3300262"/>
                  </a:lnTo>
                  <a:lnTo>
                    <a:pt x="2346582" y="3283529"/>
                  </a:lnTo>
                  <a:lnTo>
                    <a:pt x="2388768" y="3265686"/>
                  </a:lnTo>
                  <a:lnTo>
                    <a:pt x="2430367" y="3246752"/>
                  </a:lnTo>
                  <a:lnTo>
                    <a:pt x="2471360" y="3226744"/>
                  </a:lnTo>
                  <a:lnTo>
                    <a:pt x="2511730" y="3205682"/>
                  </a:lnTo>
                  <a:lnTo>
                    <a:pt x="2551458" y="3183582"/>
                  </a:lnTo>
                  <a:lnTo>
                    <a:pt x="2590526" y="3160463"/>
                  </a:lnTo>
                  <a:lnTo>
                    <a:pt x="2628917" y="3136343"/>
                  </a:lnTo>
                  <a:lnTo>
                    <a:pt x="2666612" y="3111239"/>
                  </a:lnTo>
                  <a:lnTo>
                    <a:pt x="2703594" y="3085170"/>
                  </a:lnTo>
                  <a:lnTo>
                    <a:pt x="2739844" y="3058154"/>
                  </a:lnTo>
                  <a:lnTo>
                    <a:pt x="2775344" y="3030208"/>
                  </a:lnTo>
                  <a:lnTo>
                    <a:pt x="2810077" y="3001351"/>
                  </a:lnTo>
                  <a:lnTo>
                    <a:pt x="2844025" y="2971601"/>
                  </a:lnTo>
                  <a:lnTo>
                    <a:pt x="2877169" y="2940975"/>
                  </a:lnTo>
                  <a:lnTo>
                    <a:pt x="2909492" y="2909492"/>
                  </a:lnTo>
                  <a:lnTo>
                    <a:pt x="2940975" y="2877169"/>
                  </a:lnTo>
                  <a:lnTo>
                    <a:pt x="2971601" y="2844025"/>
                  </a:lnTo>
                  <a:lnTo>
                    <a:pt x="3001351" y="2810077"/>
                  </a:lnTo>
                  <a:lnTo>
                    <a:pt x="3030208" y="2775344"/>
                  </a:lnTo>
                  <a:lnTo>
                    <a:pt x="3058154" y="2739844"/>
                  </a:lnTo>
                  <a:lnTo>
                    <a:pt x="3085170" y="2703594"/>
                  </a:lnTo>
                  <a:lnTo>
                    <a:pt x="3111239" y="2666612"/>
                  </a:lnTo>
                  <a:lnTo>
                    <a:pt x="3136343" y="2628917"/>
                  </a:lnTo>
                  <a:lnTo>
                    <a:pt x="3160463" y="2590526"/>
                  </a:lnTo>
                  <a:lnTo>
                    <a:pt x="3183582" y="2551458"/>
                  </a:lnTo>
                  <a:lnTo>
                    <a:pt x="3205682" y="2511730"/>
                  </a:lnTo>
                  <a:lnTo>
                    <a:pt x="3226744" y="2471360"/>
                  </a:lnTo>
                  <a:lnTo>
                    <a:pt x="3246752" y="2430367"/>
                  </a:lnTo>
                  <a:lnTo>
                    <a:pt x="3265686" y="2388768"/>
                  </a:lnTo>
                  <a:lnTo>
                    <a:pt x="3283529" y="2346582"/>
                  </a:lnTo>
                  <a:lnTo>
                    <a:pt x="3300262" y="2303826"/>
                  </a:lnTo>
                  <a:lnTo>
                    <a:pt x="3315869" y="2260518"/>
                  </a:lnTo>
                  <a:lnTo>
                    <a:pt x="3330330" y="2216677"/>
                  </a:lnTo>
                  <a:lnTo>
                    <a:pt x="3343628" y="2172320"/>
                  </a:lnTo>
                  <a:lnTo>
                    <a:pt x="3355745" y="2127465"/>
                  </a:lnTo>
                  <a:lnTo>
                    <a:pt x="3366663" y="2082130"/>
                  </a:lnTo>
                  <a:lnTo>
                    <a:pt x="3376364" y="2036333"/>
                  </a:lnTo>
                  <a:lnTo>
                    <a:pt x="3384829" y="1990093"/>
                  </a:lnTo>
                  <a:lnTo>
                    <a:pt x="3392042" y="1943427"/>
                  </a:lnTo>
                  <a:lnTo>
                    <a:pt x="3397984" y="1896353"/>
                  </a:lnTo>
                  <a:lnTo>
                    <a:pt x="3402636" y="1848890"/>
                  </a:lnTo>
                  <a:lnTo>
                    <a:pt x="3405982" y="1801054"/>
                  </a:lnTo>
                  <a:lnTo>
                    <a:pt x="3408002" y="1752865"/>
                  </a:lnTo>
                  <a:lnTo>
                    <a:pt x="3408679" y="1704339"/>
                  </a:lnTo>
                  <a:lnTo>
                    <a:pt x="3408002" y="1655814"/>
                  </a:lnTo>
                  <a:lnTo>
                    <a:pt x="3405982" y="1607625"/>
                  </a:lnTo>
                  <a:lnTo>
                    <a:pt x="3402636" y="1559789"/>
                  </a:lnTo>
                  <a:lnTo>
                    <a:pt x="3397984" y="1512326"/>
                  </a:lnTo>
                  <a:lnTo>
                    <a:pt x="3392042" y="1465252"/>
                  </a:lnTo>
                  <a:lnTo>
                    <a:pt x="3384829" y="1418586"/>
                  </a:lnTo>
                  <a:lnTo>
                    <a:pt x="3376364" y="1372346"/>
                  </a:lnTo>
                  <a:lnTo>
                    <a:pt x="3366663" y="1326549"/>
                  </a:lnTo>
                  <a:lnTo>
                    <a:pt x="3355745" y="1281214"/>
                  </a:lnTo>
                  <a:lnTo>
                    <a:pt x="3343628" y="1236359"/>
                  </a:lnTo>
                  <a:lnTo>
                    <a:pt x="3330330" y="1192002"/>
                  </a:lnTo>
                  <a:lnTo>
                    <a:pt x="3315869" y="1148161"/>
                  </a:lnTo>
                  <a:lnTo>
                    <a:pt x="3300262" y="1104853"/>
                  </a:lnTo>
                  <a:lnTo>
                    <a:pt x="3283529" y="1062097"/>
                  </a:lnTo>
                  <a:lnTo>
                    <a:pt x="3265686" y="1019911"/>
                  </a:lnTo>
                  <a:lnTo>
                    <a:pt x="3246752" y="978312"/>
                  </a:lnTo>
                  <a:lnTo>
                    <a:pt x="3226744" y="937319"/>
                  </a:lnTo>
                  <a:lnTo>
                    <a:pt x="3205682" y="896949"/>
                  </a:lnTo>
                  <a:lnTo>
                    <a:pt x="3183582" y="857221"/>
                  </a:lnTo>
                  <a:lnTo>
                    <a:pt x="3160463" y="818153"/>
                  </a:lnTo>
                  <a:lnTo>
                    <a:pt x="3136343" y="779762"/>
                  </a:lnTo>
                  <a:lnTo>
                    <a:pt x="3111239" y="742067"/>
                  </a:lnTo>
                  <a:lnTo>
                    <a:pt x="3085170" y="705085"/>
                  </a:lnTo>
                  <a:lnTo>
                    <a:pt x="3058154" y="668835"/>
                  </a:lnTo>
                  <a:lnTo>
                    <a:pt x="3030208" y="633335"/>
                  </a:lnTo>
                  <a:lnTo>
                    <a:pt x="3001351" y="598602"/>
                  </a:lnTo>
                  <a:lnTo>
                    <a:pt x="2971601" y="564654"/>
                  </a:lnTo>
                  <a:lnTo>
                    <a:pt x="2940975" y="531510"/>
                  </a:lnTo>
                  <a:lnTo>
                    <a:pt x="2909492" y="499187"/>
                  </a:lnTo>
                  <a:lnTo>
                    <a:pt x="2877169" y="467704"/>
                  </a:lnTo>
                  <a:lnTo>
                    <a:pt x="2844025" y="437078"/>
                  </a:lnTo>
                  <a:lnTo>
                    <a:pt x="2810077" y="407328"/>
                  </a:lnTo>
                  <a:lnTo>
                    <a:pt x="2775344" y="378471"/>
                  </a:lnTo>
                  <a:lnTo>
                    <a:pt x="2739844" y="350525"/>
                  </a:lnTo>
                  <a:lnTo>
                    <a:pt x="2703594" y="323509"/>
                  </a:lnTo>
                  <a:lnTo>
                    <a:pt x="2666612" y="297440"/>
                  </a:lnTo>
                  <a:lnTo>
                    <a:pt x="2628917" y="272336"/>
                  </a:lnTo>
                  <a:lnTo>
                    <a:pt x="2590526" y="248216"/>
                  </a:lnTo>
                  <a:lnTo>
                    <a:pt x="2551458" y="225097"/>
                  </a:lnTo>
                  <a:lnTo>
                    <a:pt x="2511730" y="202997"/>
                  </a:lnTo>
                  <a:lnTo>
                    <a:pt x="2471360" y="181935"/>
                  </a:lnTo>
                  <a:lnTo>
                    <a:pt x="2430367" y="161927"/>
                  </a:lnTo>
                  <a:lnTo>
                    <a:pt x="2388768" y="142993"/>
                  </a:lnTo>
                  <a:lnTo>
                    <a:pt x="2346582" y="125150"/>
                  </a:lnTo>
                  <a:lnTo>
                    <a:pt x="2303826" y="108417"/>
                  </a:lnTo>
                  <a:lnTo>
                    <a:pt x="2260518" y="92810"/>
                  </a:lnTo>
                  <a:lnTo>
                    <a:pt x="2216677" y="78349"/>
                  </a:lnTo>
                  <a:lnTo>
                    <a:pt x="2172320" y="65051"/>
                  </a:lnTo>
                  <a:lnTo>
                    <a:pt x="2127465" y="52934"/>
                  </a:lnTo>
                  <a:lnTo>
                    <a:pt x="2082130" y="42016"/>
                  </a:lnTo>
                  <a:lnTo>
                    <a:pt x="2036333" y="32315"/>
                  </a:lnTo>
                  <a:lnTo>
                    <a:pt x="1990093" y="23850"/>
                  </a:lnTo>
                  <a:lnTo>
                    <a:pt x="1943427" y="16637"/>
                  </a:lnTo>
                  <a:lnTo>
                    <a:pt x="1896353" y="10695"/>
                  </a:lnTo>
                  <a:lnTo>
                    <a:pt x="1848890" y="6043"/>
                  </a:lnTo>
                  <a:lnTo>
                    <a:pt x="1801054" y="2697"/>
                  </a:lnTo>
                  <a:lnTo>
                    <a:pt x="1752865" y="677"/>
                  </a:lnTo>
                  <a:lnTo>
                    <a:pt x="1704339" y="0"/>
                  </a:lnTo>
                  <a:close/>
                </a:path>
              </a:pathLst>
            </a:custGeom>
            <a:solidFill>
              <a:srgbClr val="201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2C2E39F3-A7B5-1B8D-56A4-E4963594E8C9}"/>
                </a:ext>
              </a:extLst>
            </p:cNvPr>
            <p:cNvSpPr txBox="1"/>
            <p:nvPr/>
          </p:nvSpPr>
          <p:spPr>
            <a:xfrm>
              <a:off x="1804058" y="3500916"/>
              <a:ext cx="2231572" cy="10017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5880" marR="5080" indent="-43815" algn="ctr">
                <a:lnSpc>
                  <a:spcPct val="119100"/>
                </a:lnSpc>
                <a:spcBef>
                  <a:spcPts val="100"/>
                </a:spcBef>
              </a:pPr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using </a:t>
              </a:r>
              <a:r>
                <a:rPr lang="en-GB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company access </a:t>
              </a:r>
              <a:r>
                <a:rPr lang="en-GB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code 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656106" y="2454467"/>
              <a:ext cx="762892" cy="796787"/>
              <a:chOff x="2441012" y="2454467"/>
              <a:chExt cx="762892" cy="79678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1698" y="2832544"/>
                <a:ext cx="642206" cy="172111"/>
              </a:xfrm>
              <a:prstGeom prst="rect">
                <a:avLst/>
              </a:prstGeom>
            </p:spPr>
          </p:pic>
          <p:sp>
            <p:nvSpPr>
              <p:cNvPr id="72" name="object 16">
                <a:extLst>
                  <a:ext uri="{FF2B5EF4-FFF2-40B4-BE49-F238E27FC236}">
                    <a16:creationId xmlns:a16="http://schemas.microsoft.com/office/drawing/2014/main" id="{352E43BB-E8A1-E7D2-FD5C-87B003F2E59E}"/>
                  </a:ext>
                </a:extLst>
              </p:cNvPr>
              <p:cNvSpPr/>
              <p:nvPr/>
            </p:nvSpPr>
            <p:spPr>
              <a:xfrm>
                <a:off x="2441012" y="2454467"/>
                <a:ext cx="459856" cy="796787"/>
              </a:xfrm>
              <a:custGeom>
                <a:avLst/>
                <a:gdLst/>
                <a:ahLst/>
                <a:cxnLst/>
                <a:rect l="l" t="t" r="r" b="b"/>
                <a:pathLst>
                  <a:path w="394334" h="683260">
                    <a:moveTo>
                      <a:pt x="253428" y="616610"/>
                    </a:moveTo>
                    <a:lnTo>
                      <a:pt x="252056" y="609892"/>
                    </a:lnTo>
                    <a:lnTo>
                      <a:pt x="251320" y="606221"/>
                    </a:lnTo>
                    <a:lnTo>
                      <a:pt x="245579" y="597725"/>
                    </a:lnTo>
                    <a:lnTo>
                      <a:pt x="237083" y="591997"/>
                    </a:lnTo>
                    <a:lnTo>
                      <a:pt x="233426" y="591261"/>
                    </a:lnTo>
                    <a:lnTo>
                      <a:pt x="233426" y="612902"/>
                    </a:lnTo>
                    <a:lnTo>
                      <a:pt x="233426" y="620318"/>
                    </a:lnTo>
                    <a:lnTo>
                      <a:pt x="230403" y="623341"/>
                    </a:lnTo>
                    <a:lnTo>
                      <a:pt x="163804" y="623341"/>
                    </a:lnTo>
                    <a:lnTo>
                      <a:pt x="160782" y="620318"/>
                    </a:lnTo>
                    <a:lnTo>
                      <a:pt x="160782" y="612902"/>
                    </a:lnTo>
                    <a:lnTo>
                      <a:pt x="163804" y="609892"/>
                    </a:lnTo>
                    <a:lnTo>
                      <a:pt x="230403" y="609892"/>
                    </a:lnTo>
                    <a:lnTo>
                      <a:pt x="233426" y="612902"/>
                    </a:lnTo>
                    <a:lnTo>
                      <a:pt x="233426" y="591261"/>
                    </a:lnTo>
                    <a:lnTo>
                      <a:pt x="226695" y="589889"/>
                    </a:lnTo>
                    <a:lnTo>
                      <a:pt x="167513" y="589889"/>
                    </a:lnTo>
                    <a:lnTo>
                      <a:pt x="157111" y="591997"/>
                    </a:lnTo>
                    <a:lnTo>
                      <a:pt x="148615" y="597725"/>
                    </a:lnTo>
                    <a:lnTo>
                      <a:pt x="142875" y="606221"/>
                    </a:lnTo>
                    <a:lnTo>
                      <a:pt x="140779" y="616610"/>
                    </a:lnTo>
                    <a:lnTo>
                      <a:pt x="142875" y="627011"/>
                    </a:lnTo>
                    <a:lnTo>
                      <a:pt x="148615" y="635508"/>
                    </a:lnTo>
                    <a:lnTo>
                      <a:pt x="157111" y="641235"/>
                    </a:lnTo>
                    <a:lnTo>
                      <a:pt x="167513" y="643343"/>
                    </a:lnTo>
                    <a:lnTo>
                      <a:pt x="226695" y="643343"/>
                    </a:lnTo>
                    <a:lnTo>
                      <a:pt x="237083" y="641235"/>
                    </a:lnTo>
                    <a:lnTo>
                      <a:pt x="245579" y="635508"/>
                    </a:lnTo>
                    <a:lnTo>
                      <a:pt x="251320" y="627011"/>
                    </a:lnTo>
                    <a:lnTo>
                      <a:pt x="252056" y="623341"/>
                    </a:lnTo>
                    <a:lnTo>
                      <a:pt x="253428" y="616610"/>
                    </a:lnTo>
                    <a:close/>
                  </a:path>
                  <a:path w="394334" h="683260">
                    <a:moveTo>
                      <a:pt x="349783" y="152831"/>
                    </a:moveTo>
                    <a:lnTo>
                      <a:pt x="347941" y="143751"/>
                    </a:lnTo>
                    <a:lnTo>
                      <a:pt x="342938" y="136334"/>
                    </a:lnTo>
                    <a:lnTo>
                      <a:pt x="335521" y="131318"/>
                    </a:lnTo>
                    <a:lnTo>
                      <a:pt x="326440" y="129489"/>
                    </a:lnTo>
                    <a:lnTo>
                      <a:pt x="67741" y="129489"/>
                    </a:lnTo>
                    <a:lnTo>
                      <a:pt x="58661" y="131318"/>
                    </a:lnTo>
                    <a:lnTo>
                      <a:pt x="51244" y="136334"/>
                    </a:lnTo>
                    <a:lnTo>
                      <a:pt x="46240" y="143751"/>
                    </a:lnTo>
                    <a:lnTo>
                      <a:pt x="44411" y="152831"/>
                    </a:lnTo>
                    <a:lnTo>
                      <a:pt x="44411" y="224294"/>
                    </a:lnTo>
                    <a:lnTo>
                      <a:pt x="46240" y="233375"/>
                    </a:lnTo>
                    <a:lnTo>
                      <a:pt x="51244" y="240792"/>
                    </a:lnTo>
                    <a:lnTo>
                      <a:pt x="58661" y="245795"/>
                    </a:lnTo>
                    <a:lnTo>
                      <a:pt x="67741" y="247637"/>
                    </a:lnTo>
                    <a:lnTo>
                      <a:pt x="272288" y="247637"/>
                    </a:lnTo>
                    <a:lnTo>
                      <a:pt x="277812" y="247637"/>
                    </a:lnTo>
                    <a:lnTo>
                      <a:pt x="282282" y="243154"/>
                    </a:lnTo>
                    <a:lnTo>
                      <a:pt x="282282" y="232117"/>
                    </a:lnTo>
                    <a:lnTo>
                      <a:pt x="277812" y="227634"/>
                    </a:lnTo>
                    <a:lnTo>
                      <a:pt x="65913" y="227634"/>
                    </a:lnTo>
                    <a:lnTo>
                      <a:pt x="64414" y="226136"/>
                    </a:lnTo>
                    <a:lnTo>
                      <a:pt x="64414" y="150990"/>
                    </a:lnTo>
                    <a:lnTo>
                      <a:pt x="65913" y="149491"/>
                    </a:lnTo>
                    <a:lnTo>
                      <a:pt x="328282" y="149491"/>
                    </a:lnTo>
                    <a:lnTo>
                      <a:pt x="329780" y="150990"/>
                    </a:lnTo>
                    <a:lnTo>
                      <a:pt x="329780" y="221792"/>
                    </a:lnTo>
                    <a:lnTo>
                      <a:pt x="334264" y="226263"/>
                    </a:lnTo>
                    <a:lnTo>
                      <a:pt x="345300" y="226263"/>
                    </a:lnTo>
                    <a:lnTo>
                      <a:pt x="349783" y="221792"/>
                    </a:lnTo>
                    <a:lnTo>
                      <a:pt x="349783" y="152831"/>
                    </a:lnTo>
                    <a:close/>
                  </a:path>
                  <a:path w="394334" h="683260">
                    <a:moveTo>
                      <a:pt x="394195" y="39077"/>
                    </a:moveTo>
                    <a:lnTo>
                      <a:pt x="391109" y="23888"/>
                    </a:lnTo>
                    <a:lnTo>
                      <a:pt x="382727" y="11468"/>
                    </a:lnTo>
                    <a:lnTo>
                      <a:pt x="370306" y="3086"/>
                    </a:lnTo>
                    <a:lnTo>
                      <a:pt x="355117" y="12"/>
                    </a:lnTo>
                    <a:lnTo>
                      <a:pt x="116598" y="12"/>
                    </a:lnTo>
                    <a:lnTo>
                      <a:pt x="112128" y="4483"/>
                    </a:lnTo>
                    <a:lnTo>
                      <a:pt x="112128" y="15532"/>
                    </a:lnTo>
                    <a:lnTo>
                      <a:pt x="116598" y="20015"/>
                    </a:lnTo>
                    <a:lnTo>
                      <a:pt x="355117" y="20015"/>
                    </a:lnTo>
                    <a:lnTo>
                      <a:pt x="362534" y="21513"/>
                    </a:lnTo>
                    <a:lnTo>
                      <a:pt x="368592" y="25603"/>
                    </a:lnTo>
                    <a:lnTo>
                      <a:pt x="372681" y="31661"/>
                    </a:lnTo>
                    <a:lnTo>
                      <a:pt x="374192" y="39077"/>
                    </a:lnTo>
                    <a:lnTo>
                      <a:pt x="374192" y="68313"/>
                    </a:lnTo>
                    <a:lnTo>
                      <a:pt x="20002" y="68313"/>
                    </a:lnTo>
                    <a:lnTo>
                      <a:pt x="20002" y="39077"/>
                    </a:lnTo>
                    <a:lnTo>
                      <a:pt x="21513" y="31661"/>
                    </a:lnTo>
                    <a:lnTo>
                      <a:pt x="25603" y="25603"/>
                    </a:lnTo>
                    <a:lnTo>
                      <a:pt x="31661" y="21513"/>
                    </a:lnTo>
                    <a:lnTo>
                      <a:pt x="39077" y="20002"/>
                    </a:lnTo>
                    <a:lnTo>
                      <a:pt x="71640" y="20002"/>
                    </a:lnTo>
                    <a:lnTo>
                      <a:pt x="76111" y="15519"/>
                    </a:lnTo>
                    <a:lnTo>
                      <a:pt x="76111" y="4483"/>
                    </a:lnTo>
                    <a:lnTo>
                      <a:pt x="71640" y="0"/>
                    </a:lnTo>
                    <a:lnTo>
                      <a:pt x="39077" y="0"/>
                    </a:lnTo>
                    <a:lnTo>
                      <a:pt x="23888" y="3086"/>
                    </a:lnTo>
                    <a:lnTo>
                      <a:pt x="11455" y="11468"/>
                    </a:lnTo>
                    <a:lnTo>
                      <a:pt x="3073" y="23888"/>
                    </a:lnTo>
                    <a:lnTo>
                      <a:pt x="0" y="39077"/>
                    </a:lnTo>
                    <a:lnTo>
                      <a:pt x="0" y="643674"/>
                    </a:lnTo>
                    <a:lnTo>
                      <a:pt x="3073" y="658876"/>
                    </a:lnTo>
                    <a:lnTo>
                      <a:pt x="11455" y="671296"/>
                    </a:lnTo>
                    <a:lnTo>
                      <a:pt x="23888" y="679678"/>
                    </a:lnTo>
                    <a:lnTo>
                      <a:pt x="39077" y="682752"/>
                    </a:lnTo>
                    <a:lnTo>
                      <a:pt x="355104" y="682752"/>
                    </a:lnTo>
                    <a:lnTo>
                      <a:pt x="370306" y="679678"/>
                    </a:lnTo>
                    <a:lnTo>
                      <a:pt x="382727" y="671296"/>
                    </a:lnTo>
                    <a:lnTo>
                      <a:pt x="391109" y="658876"/>
                    </a:lnTo>
                    <a:lnTo>
                      <a:pt x="394182" y="643674"/>
                    </a:lnTo>
                    <a:lnTo>
                      <a:pt x="394182" y="565886"/>
                    </a:lnTo>
                    <a:lnTo>
                      <a:pt x="394195" y="498665"/>
                    </a:lnTo>
                    <a:lnTo>
                      <a:pt x="389712" y="494195"/>
                    </a:lnTo>
                    <a:lnTo>
                      <a:pt x="378663" y="494182"/>
                    </a:lnTo>
                    <a:lnTo>
                      <a:pt x="374180" y="498665"/>
                    </a:lnTo>
                    <a:lnTo>
                      <a:pt x="374180" y="550354"/>
                    </a:lnTo>
                    <a:lnTo>
                      <a:pt x="374180" y="570357"/>
                    </a:lnTo>
                    <a:lnTo>
                      <a:pt x="374180" y="643674"/>
                    </a:lnTo>
                    <a:lnTo>
                      <a:pt x="372681" y="651090"/>
                    </a:lnTo>
                    <a:lnTo>
                      <a:pt x="368592" y="657161"/>
                    </a:lnTo>
                    <a:lnTo>
                      <a:pt x="362521" y="661250"/>
                    </a:lnTo>
                    <a:lnTo>
                      <a:pt x="355104" y="662749"/>
                    </a:lnTo>
                    <a:lnTo>
                      <a:pt x="39077" y="662749"/>
                    </a:lnTo>
                    <a:lnTo>
                      <a:pt x="31661" y="661250"/>
                    </a:lnTo>
                    <a:lnTo>
                      <a:pt x="25603" y="657161"/>
                    </a:lnTo>
                    <a:lnTo>
                      <a:pt x="21513" y="651090"/>
                    </a:lnTo>
                    <a:lnTo>
                      <a:pt x="20002" y="643674"/>
                    </a:lnTo>
                    <a:lnTo>
                      <a:pt x="20002" y="570357"/>
                    </a:lnTo>
                    <a:lnTo>
                      <a:pt x="374180" y="570357"/>
                    </a:lnTo>
                    <a:lnTo>
                      <a:pt x="374180" y="550354"/>
                    </a:lnTo>
                    <a:lnTo>
                      <a:pt x="20015" y="550354"/>
                    </a:lnTo>
                    <a:lnTo>
                      <a:pt x="20015" y="88315"/>
                    </a:lnTo>
                    <a:lnTo>
                      <a:pt x="374192" y="88315"/>
                    </a:lnTo>
                    <a:lnTo>
                      <a:pt x="374192" y="304850"/>
                    </a:lnTo>
                    <a:lnTo>
                      <a:pt x="374192" y="306222"/>
                    </a:lnTo>
                    <a:lnTo>
                      <a:pt x="378663" y="310692"/>
                    </a:lnTo>
                    <a:lnTo>
                      <a:pt x="389712" y="310692"/>
                    </a:lnTo>
                    <a:lnTo>
                      <a:pt x="394195" y="306222"/>
                    </a:lnTo>
                    <a:lnTo>
                      <a:pt x="394195" y="304850"/>
                    </a:lnTo>
                    <a:lnTo>
                      <a:pt x="394195" y="72796"/>
                    </a:lnTo>
                    <a:lnTo>
                      <a:pt x="394195" y="39077"/>
                    </a:lnTo>
                    <a:close/>
                  </a:path>
                </a:pathLst>
              </a:custGeom>
              <a:solidFill>
                <a:srgbClr val="4CD6B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240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515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4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IG Master Simple">
  <a:themeElements>
    <a:clrScheme name="Corebridge">
      <a:dk1>
        <a:srgbClr val="20103E"/>
      </a:dk1>
      <a:lt1>
        <a:srgbClr val="FFFFFF"/>
      </a:lt1>
      <a:dk2>
        <a:srgbClr val="1F113D"/>
      </a:dk2>
      <a:lt2>
        <a:srgbClr val="FFFFFF"/>
      </a:lt2>
      <a:accent1>
        <a:srgbClr val="4F00C9"/>
      </a:accent1>
      <a:accent2>
        <a:srgbClr val="1F123E"/>
      </a:accent2>
      <a:accent3>
        <a:srgbClr val="DFDDF9"/>
      </a:accent3>
      <a:accent4>
        <a:srgbClr val="C150ED"/>
      </a:accent4>
      <a:accent5>
        <a:srgbClr val="3560FF"/>
      </a:accent5>
      <a:accent6>
        <a:srgbClr val="008B7B"/>
      </a:accent6>
      <a:hlink>
        <a:srgbClr val="EB5D2D"/>
      </a:hlink>
      <a:folHlink>
        <a:srgbClr val="F99253"/>
      </a:folHlink>
    </a:clrScheme>
    <a:fontScheme name="A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7EBEF854EB0478D17B174AE078D23" ma:contentTypeVersion="11" ma:contentTypeDescription="Create a new document." ma:contentTypeScope="" ma:versionID="fbb149226032980fc481e5a3ebed75e9">
  <xsd:schema xmlns:xsd="http://www.w3.org/2001/XMLSchema" xmlns:xs="http://www.w3.org/2001/XMLSchema" xmlns:p="http://schemas.microsoft.com/office/2006/metadata/properties" xmlns:ns2="dc44cee0-0fc3-4ca5-8ce6-5c5c7c13d1a6" xmlns:ns3="6384c1f8-5c18-41ad-99a2-9455fa70ec99" targetNamespace="http://schemas.microsoft.com/office/2006/metadata/properties" ma:root="true" ma:fieldsID="c9cb915610c5ce34d788a0df8eb68500" ns2:_="" ns3:_="">
    <xsd:import namespace="dc44cee0-0fc3-4ca5-8ce6-5c5c7c13d1a6"/>
    <xsd:import namespace="6384c1f8-5c18-41ad-99a2-9455fa70e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4cee0-0fc3-4ca5-8ce6-5c5c7c13d1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4c1f8-5c18-41ad-99a2-9455fa70e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3B88CE-5C04-4BA0-B951-7FC58152E5E5}">
  <ds:schemaRefs>
    <ds:schemaRef ds:uri="6384c1f8-5c18-41ad-99a2-9455fa70ec99"/>
    <ds:schemaRef ds:uri="dc44cee0-0fc3-4ca5-8ce6-5c5c7c13d1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04B77A-5F48-43DC-AAA2-28DE02AD0501}">
  <ds:schemaRefs>
    <ds:schemaRef ds:uri="http://purl.org/dc/elements/1.1/"/>
    <ds:schemaRef ds:uri="http://schemas.microsoft.com/office/2006/metadata/properties"/>
    <ds:schemaRef ds:uri="dc44cee0-0fc3-4ca5-8ce6-5c5c7c13d1a6"/>
    <ds:schemaRef ds:uri="http://purl.org/dc/terms/"/>
    <ds:schemaRef ds:uri="6384c1f8-5c18-41ad-99a2-9455fa70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3FE35A-BD6B-4141-AC4B-E2B4F3719C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1438</Words>
  <Application>Microsoft Office PowerPoint</Application>
  <PresentationFormat>Widescreen</PresentationFormat>
  <Paragraphs>152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TT Norms Pro</vt:lpstr>
      <vt:lpstr>TTNormsPro-Normal</vt:lpstr>
      <vt:lpstr>Wingdings</vt:lpstr>
      <vt:lpstr>AIG Master Simple</vt:lpstr>
      <vt:lpstr>Workplace wellbeing has never looked so good.</vt:lpstr>
      <vt:lpstr>PowerPoint Presentation</vt:lpstr>
      <vt:lpstr>PowerPoint Presentation</vt:lpstr>
      <vt:lpstr>PowerPoint Presentation</vt:lpstr>
      <vt:lpstr>PowerPoint Presentation</vt:lpstr>
      <vt:lpstr>Getting started</vt:lpstr>
      <vt:lpstr>All employee health and wellbeing services provided by Smart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ScottF</dc:creator>
  <cp:lastModifiedBy>Juliana Soto von Arnim</cp:lastModifiedBy>
  <cp:revision>128</cp:revision>
  <cp:lastPrinted>2014-10-24T19:19:28Z</cp:lastPrinted>
  <dcterms:created xsi:type="dcterms:W3CDTF">2014-10-21T13:47:23Z</dcterms:created>
  <dcterms:modified xsi:type="dcterms:W3CDTF">2023-09-05T13:31:09Z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F4687011-DBFC-4165-B85C-CDB8D45249ED</vt:lpwstr>
  </property>
  <property fmtid="{D5CDD505-2E9C-101B-9397-08002B2CF9AE}" pid="3" name="ArticulatePath">
    <vt:lpwstr>AIG27973_Content Drafts_C</vt:lpwstr>
  </property>
  <property fmtid="{D5CDD505-2E9C-101B-9397-08002B2CF9AE}" pid="4" name="ContentTypeId">
    <vt:lpwstr>0x0101004BF7EBEF854EB0478D17B174AE078D23</vt:lpwstr>
  </property>
  <property fmtid="{D5CDD505-2E9C-101B-9397-08002B2CF9AE}" pid="5" name="_dlc_DocIdItemGuid">
    <vt:lpwstr>30c90ccf-3390-43eb-82ff-ad05abc0d965</vt:lpwstr>
  </property>
</Properties>
</file>